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salad with fried rice, boiled eggs and chopsticks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wl with salmon cakes, salad and houmo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wl of pappardelle pasta with parsley butter, roasted hazelnuts and shaved parmesan chees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 and chopsticks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 and houmo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wl of pappardelle pasta with parsley butter, roasted hazelnuts and shaved parmesan cheese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hyperlink" Target="https://blippitboards.com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Relationship Id="rId11" Type="http://schemas.openxmlformats.org/officeDocument/2006/relationships/image" Target="../media/image9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hyperlink" Target="https://blippitboards.com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hyperlink" Target="https://blippitboards.com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9" Type="http://schemas.openxmlformats.org/officeDocument/2006/relationships/image" Target="../media/image16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hyperlink" Target="https://blippitboards.com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9" Type="http://schemas.openxmlformats.org/officeDocument/2006/relationships/image" Target="../media/image19.png"/><Relationship Id="rId10" Type="http://schemas.openxmlformats.org/officeDocument/2006/relationships/image" Target="../media/image20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hyperlink" Target="https://blippitboards.com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21.png"/><Relationship Id="rId8" Type="http://schemas.openxmlformats.org/officeDocument/2006/relationships/image" Target="../media/image22.png"/><Relationship Id="rId9" Type="http://schemas.openxmlformats.org/officeDocument/2006/relationships/image" Target="../media/image23.png"/><Relationship Id="rId10" Type="http://schemas.openxmlformats.org/officeDocument/2006/relationships/image" Target="../media/image24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hyperlink" Target="https://blippitboards.com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25.png"/><Relationship Id="rId8" Type="http://schemas.openxmlformats.org/officeDocument/2006/relationships/image" Target="../media/image26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hyperlink" Target="https://blippitboards.com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blippitboards.com" TargetMode="External"/><Relationship Id="rId3" Type="http://schemas.openxmlformats.org/officeDocument/2006/relationships/image" Target="../media/image27.png"/><Relationship Id="rId4" Type="http://schemas.openxmlformats.org/officeDocument/2006/relationships/hyperlink" Target="https://blippitboards.com" TargetMode="External"/><Relationship Id="rId5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tangle"/>
          <p:cNvSpPr/>
          <p:nvPr/>
        </p:nvSpPr>
        <p:spPr>
          <a:xfrm>
            <a:off x="-11597" y="8145"/>
            <a:ext cx="10900768" cy="1369970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2" name="Rectangle"/>
          <p:cNvSpPr/>
          <p:nvPr/>
        </p:nvSpPr>
        <p:spPr>
          <a:xfrm>
            <a:off x="10670332" y="901441"/>
            <a:ext cx="13749039" cy="12808216"/>
          </a:xfrm>
          <a:prstGeom prst="rect">
            <a:avLst/>
          </a:prstGeom>
          <a:solidFill>
            <a:srgbClr val="9E9E9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3" name="Rectangle"/>
          <p:cNvSpPr/>
          <p:nvPr/>
        </p:nvSpPr>
        <p:spPr>
          <a:xfrm>
            <a:off x="-58400" y="13230259"/>
            <a:ext cx="3415387" cy="4959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4" name="What curriculum areas can I tag with Blippit Boards?"/>
          <p:cNvSpPr txBox="1"/>
          <p:nvPr>
            <p:ph type="title" idx="4294967295"/>
          </p:nvPr>
        </p:nvSpPr>
        <p:spPr>
          <a:xfrm>
            <a:off x="3814864" y="4043900"/>
            <a:ext cx="6875206" cy="4344330"/>
          </a:xfrm>
          <a:prstGeom prst="rect">
            <a:avLst/>
          </a:prstGeom>
        </p:spPr>
        <p:txBody>
          <a:bodyPr anchor="b"/>
          <a:lstStyle/>
          <a:p>
            <a:pPr defTabSz="1463003">
              <a:defRPr spc="-139" sz="6960"/>
            </a:pPr>
            <a:r>
              <a:t>What curriculum areas can I </a:t>
            </a:r>
            <a:r>
              <a:rPr>
                <a:solidFill>
                  <a:srgbClr val="EC3F7B"/>
                </a:solidFill>
              </a:rPr>
              <a:t>tag</a:t>
            </a:r>
            <a:r>
              <a:t> with Blippit Boards?</a:t>
            </a:r>
          </a:p>
        </p:txBody>
      </p:sp>
      <p:pic>
        <p:nvPicPr>
          <p:cNvPr id="155" name="blippitboards_diocese_21-1.png" descr="blippitboards_diocese_21-1.png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91009" y="12572443"/>
            <a:ext cx="4013201" cy="584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0" name="Connection Line" descr="Connection Line"/>
          <p:cNvPicPr>
            <a:picLocks noChangeAspect="0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976450" y="2495352"/>
            <a:ext cx="3324128" cy="1586635"/>
          </a:xfrm>
          <a:prstGeom prst="rect">
            <a:avLst/>
          </a:prstGeom>
        </p:spPr>
      </p:pic>
      <p:grpSp>
        <p:nvGrpSpPr>
          <p:cNvPr id="163" name="Group"/>
          <p:cNvGrpSpPr/>
          <p:nvPr/>
        </p:nvGrpSpPr>
        <p:grpSpPr>
          <a:xfrm>
            <a:off x="3814864" y="9104903"/>
            <a:ext cx="5103388" cy="1893452"/>
            <a:chOff x="0" y="0"/>
            <a:chExt cx="5103387" cy="1893451"/>
          </a:xfrm>
        </p:grpSpPr>
        <p:pic>
          <p:nvPicPr>
            <p:cNvPr id="157" name="ipad-icon-png-23.png" descr="ipad-icon-png-23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586197" y="0"/>
              <a:ext cx="1893453" cy="18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8" name="Notebook"/>
            <p:cNvSpPr/>
            <p:nvPr/>
          </p:nvSpPr>
          <p:spPr>
            <a:xfrm>
              <a:off x="0" y="235707"/>
              <a:ext cx="2538610" cy="1422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fill="norm" stroke="1" extrusionOk="0">
                  <a:moveTo>
                    <a:pt x="1952" y="0"/>
                  </a:moveTo>
                  <a:cubicBezTo>
                    <a:pt x="1421" y="0"/>
                    <a:pt x="1439" y="771"/>
                    <a:pt x="1439" y="1718"/>
                  </a:cubicBezTo>
                  <a:lnTo>
                    <a:pt x="1439" y="19328"/>
                  </a:lnTo>
                  <a:lnTo>
                    <a:pt x="0" y="19328"/>
                  </a:lnTo>
                  <a:cubicBezTo>
                    <a:pt x="0" y="19328"/>
                    <a:pt x="0" y="19890"/>
                    <a:pt x="0" y="20529"/>
                  </a:cubicBezTo>
                  <a:cubicBezTo>
                    <a:pt x="0" y="21600"/>
                    <a:pt x="190" y="21599"/>
                    <a:pt x="896" y="21599"/>
                  </a:cubicBezTo>
                  <a:lnTo>
                    <a:pt x="10332" y="21599"/>
                  </a:lnTo>
                  <a:lnTo>
                    <a:pt x="11268" y="21599"/>
                  </a:lnTo>
                  <a:lnTo>
                    <a:pt x="20704" y="21599"/>
                  </a:lnTo>
                  <a:cubicBezTo>
                    <a:pt x="21367" y="21599"/>
                    <a:pt x="21600" y="21600"/>
                    <a:pt x="21600" y="20529"/>
                  </a:cubicBezTo>
                  <a:cubicBezTo>
                    <a:pt x="21600" y="19890"/>
                    <a:pt x="21600" y="19328"/>
                    <a:pt x="21600" y="19328"/>
                  </a:cubicBezTo>
                  <a:lnTo>
                    <a:pt x="20161" y="19328"/>
                  </a:lnTo>
                  <a:lnTo>
                    <a:pt x="20161" y="1718"/>
                  </a:lnTo>
                  <a:cubicBezTo>
                    <a:pt x="20161" y="771"/>
                    <a:pt x="20196" y="0"/>
                    <a:pt x="19665" y="0"/>
                  </a:cubicBezTo>
                  <a:lnTo>
                    <a:pt x="1952" y="0"/>
                  </a:lnTo>
                  <a:close/>
                  <a:moveTo>
                    <a:pt x="2475" y="1849"/>
                  </a:moveTo>
                  <a:lnTo>
                    <a:pt x="19125" y="1849"/>
                  </a:lnTo>
                  <a:lnTo>
                    <a:pt x="19125" y="19328"/>
                  </a:lnTo>
                  <a:lnTo>
                    <a:pt x="11268" y="19328"/>
                  </a:lnTo>
                  <a:lnTo>
                    <a:pt x="10332" y="19328"/>
                  </a:lnTo>
                  <a:lnTo>
                    <a:pt x="2475" y="19328"/>
                  </a:lnTo>
                  <a:lnTo>
                    <a:pt x="2475" y="1849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59" name="Phone"/>
            <p:cNvSpPr/>
            <p:nvPr/>
          </p:nvSpPr>
          <p:spPr>
            <a:xfrm>
              <a:off x="4573276" y="584295"/>
              <a:ext cx="530112" cy="109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68" y="0"/>
                  </a:moveTo>
                  <a:cubicBezTo>
                    <a:pt x="934" y="0"/>
                    <a:pt x="0" y="453"/>
                    <a:pt x="0" y="1004"/>
                  </a:cubicBezTo>
                  <a:lnTo>
                    <a:pt x="0" y="20596"/>
                  </a:lnTo>
                  <a:cubicBezTo>
                    <a:pt x="0" y="21152"/>
                    <a:pt x="934" y="21600"/>
                    <a:pt x="2068" y="21600"/>
                  </a:cubicBezTo>
                  <a:lnTo>
                    <a:pt x="19532" y="21600"/>
                  </a:lnTo>
                  <a:cubicBezTo>
                    <a:pt x="20666" y="21600"/>
                    <a:pt x="21600" y="21147"/>
                    <a:pt x="21600" y="20596"/>
                  </a:cubicBezTo>
                  <a:lnTo>
                    <a:pt x="21600" y="1004"/>
                  </a:lnTo>
                  <a:cubicBezTo>
                    <a:pt x="21600" y="453"/>
                    <a:pt x="20677" y="0"/>
                    <a:pt x="19532" y="0"/>
                  </a:cubicBezTo>
                  <a:lnTo>
                    <a:pt x="2068" y="0"/>
                  </a:lnTo>
                  <a:close/>
                  <a:moveTo>
                    <a:pt x="9142" y="1350"/>
                  </a:moveTo>
                  <a:lnTo>
                    <a:pt x="12468" y="1350"/>
                  </a:lnTo>
                  <a:cubicBezTo>
                    <a:pt x="12758" y="1350"/>
                    <a:pt x="12990" y="1463"/>
                    <a:pt x="12990" y="1604"/>
                  </a:cubicBezTo>
                  <a:cubicBezTo>
                    <a:pt x="12990" y="1744"/>
                    <a:pt x="12758" y="1858"/>
                    <a:pt x="12468" y="1858"/>
                  </a:cubicBezTo>
                  <a:lnTo>
                    <a:pt x="9142" y="1858"/>
                  </a:lnTo>
                  <a:cubicBezTo>
                    <a:pt x="8853" y="1858"/>
                    <a:pt x="8621" y="1744"/>
                    <a:pt x="8621" y="1604"/>
                  </a:cubicBezTo>
                  <a:cubicBezTo>
                    <a:pt x="8621" y="1463"/>
                    <a:pt x="8853" y="1350"/>
                    <a:pt x="9142" y="1350"/>
                  </a:cubicBezTo>
                  <a:close/>
                  <a:moveTo>
                    <a:pt x="1477" y="2927"/>
                  </a:moveTo>
                  <a:lnTo>
                    <a:pt x="20123" y="2927"/>
                  </a:lnTo>
                  <a:lnTo>
                    <a:pt x="20123" y="18985"/>
                  </a:lnTo>
                  <a:lnTo>
                    <a:pt x="1477" y="18985"/>
                  </a:lnTo>
                  <a:lnTo>
                    <a:pt x="1477" y="2927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60" name="Tick"/>
            <p:cNvSpPr/>
            <p:nvPr/>
          </p:nvSpPr>
          <p:spPr>
            <a:xfrm>
              <a:off x="946301" y="698755"/>
              <a:ext cx="646008" cy="49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85" fill="norm" stroke="1" extrusionOk="0">
                  <a:moveTo>
                    <a:pt x="19124" y="0"/>
                  </a:moveTo>
                  <a:cubicBezTo>
                    <a:pt x="19093" y="0"/>
                    <a:pt x="19062" y="15"/>
                    <a:pt x="19038" y="46"/>
                  </a:cubicBezTo>
                  <a:lnTo>
                    <a:pt x="7550" y="15019"/>
                  </a:lnTo>
                  <a:cubicBezTo>
                    <a:pt x="7502" y="15081"/>
                    <a:pt x="7426" y="15081"/>
                    <a:pt x="7379" y="15019"/>
                  </a:cubicBezTo>
                  <a:lnTo>
                    <a:pt x="2536" y="8708"/>
                  </a:lnTo>
                  <a:cubicBezTo>
                    <a:pt x="2489" y="8646"/>
                    <a:pt x="2413" y="8646"/>
                    <a:pt x="2365" y="8708"/>
                  </a:cubicBezTo>
                  <a:lnTo>
                    <a:pt x="35" y="11744"/>
                  </a:lnTo>
                  <a:cubicBezTo>
                    <a:pt x="-12" y="11806"/>
                    <a:pt x="-12" y="11907"/>
                    <a:pt x="35" y="11969"/>
                  </a:cubicBezTo>
                  <a:lnTo>
                    <a:pt x="4963" y="18390"/>
                  </a:lnTo>
                  <a:lnTo>
                    <a:pt x="6654" y="20594"/>
                  </a:lnTo>
                  <a:lnTo>
                    <a:pt x="7379" y="21538"/>
                  </a:lnTo>
                  <a:cubicBezTo>
                    <a:pt x="7426" y="21600"/>
                    <a:pt x="7502" y="21600"/>
                    <a:pt x="7550" y="21538"/>
                  </a:cubicBezTo>
                  <a:lnTo>
                    <a:pt x="21541" y="3307"/>
                  </a:lnTo>
                  <a:cubicBezTo>
                    <a:pt x="21588" y="3245"/>
                    <a:pt x="21588" y="3146"/>
                    <a:pt x="21541" y="3085"/>
                  </a:cubicBezTo>
                  <a:lnTo>
                    <a:pt x="19211" y="48"/>
                  </a:lnTo>
                  <a:cubicBezTo>
                    <a:pt x="19186" y="17"/>
                    <a:pt x="19156" y="0"/>
                    <a:pt x="19124" y="0"/>
                  </a:cubicBezTo>
                  <a:close/>
                </a:path>
              </a:pathLst>
            </a:cu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61" name="Tick"/>
            <p:cNvSpPr/>
            <p:nvPr/>
          </p:nvSpPr>
          <p:spPr>
            <a:xfrm>
              <a:off x="3209920" y="698755"/>
              <a:ext cx="646007" cy="49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85" fill="norm" stroke="1" extrusionOk="0">
                  <a:moveTo>
                    <a:pt x="19124" y="0"/>
                  </a:moveTo>
                  <a:cubicBezTo>
                    <a:pt x="19093" y="0"/>
                    <a:pt x="19062" y="15"/>
                    <a:pt x="19038" y="46"/>
                  </a:cubicBezTo>
                  <a:lnTo>
                    <a:pt x="7550" y="15019"/>
                  </a:lnTo>
                  <a:cubicBezTo>
                    <a:pt x="7502" y="15081"/>
                    <a:pt x="7426" y="15081"/>
                    <a:pt x="7379" y="15019"/>
                  </a:cubicBezTo>
                  <a:lnTo>
                    <a:pt x="2536" y="8708"/>
                  </a:lnTo>
                  <a:cubicBezTo>
                    <a:pt x="2489" y="8646"/>
                    <a:pt x="2413" y="8646"/>
                    <a:pt x="2365" y="8708"/>
                  </a:cubicBezTo>
                  <a:lnTo>
                    <a:pt x="35" y="11744"/>
                  </a:lnTo>
                  <a:cubicBezTo>
                    <a:pt x="-12" y="11806"/>
                    <a:pt x="-12" y="11907"/>
                    <a:pt x="35" y="11969"/>
                  </a:cubicBezTo>
                  <a:lnTo>
                    <a:pt x="4963" y="18390"/>
                  </a:lnTo>
                  <a:lnTo>
                    <a:pt x="6654" y="20594"/>
                  </a:lnTo>
                  <a:lnTo>
                    <a:pt x="7379" y="21538"/>
                  </a:lnTo>
                  <a:cubicBezTo>
                    <a:pt x="7426" y="21600"/>
                    <a:pt x="7502" y="21600"/>
                    <a:pt x="7550" y="21538"/>
                  </a:cubicBezTo>
                  <a:lnTo>
                    <a:pt x="21541" y="3307"/>
                  </a:lnTo>
                  <a:cubicBezTo>
                    <a:pt x="21588" y="3245"/>
                    <a:pt x="21588" y="3146"/>
                    <a:pt x="21541" y="3085"/>
                  </a:cubicBezTo>
                  <a:lnTo>
                    <a:pt x="19211" y="48"/>
                  </a:lnTo>
                  <a:cubicBezTo>
                    <a:pt x="19186" y="17"/>
                    <a:pt x="19156" y="0"/>
                    <a:pt x="19124" y="0"/>
                  </a:cubicBezTo>
                  <a:close/>
                </a:path>
              </a:pathLst>
            </a:cu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62" name="Tick"/>
            <p:cNvSpPr/>
            <p:nvPr/>
          </p:nvSpPr>
          <p:spPr>
            <a:xfrm>
              <a:off x="4674162" y="1004113"/>
              <a:ext cx="328340" cy="252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85" fill="norm" stroke="1" extrusionOk="0">
                  <a:moveTo>
                    <a:pt x="19124" y="0"/>
                  </a:moveTo>
                  <a:cubicBezTo>
                    <a:pt x="19093" y="0"/>
                    <a:pt x="19062" y="15"/>
                    <a:pt x="19038" y="46"/>
                  </a:cubicBezTo>
                  <a:lnTo>
                    <a:pt x="7550" y="15019"/>
                  </a:lnTo>
                  <a:cubicBezTo>
                    <a:pt x="7502" y="15081"/>
                    <a:pt x="7426" y="15081"/>
                    <a:pt x="7379" y="15019"/>
                  </a:cubicBezTo>
                  <a:lnTo>
                    <a:pt x="2536" y="8708"/>
                  </a:lnTo>
                  <a:cubicBezTo>
                    <a:pt x="2489" y="8646"/>
                    <a:pt x="2413" y="8646"/>
                    <a:pt x="2365" y="8708"/>
                  </a:cubicBezTo>
                  <a:lnTo>
                    <a:pt x="35" y="11744"/>
                  </a:lnTo>
                  <a:cubicBezTo>
                    <a:pt x="-12" y="11806"/>
                    <a:pt x="-12" y="11907"/>
                    <a:pt x="35" y="11969"/>
                  </a:cubicBezTo>
                  <a:lnTo>
                    <a:pt x="4963" y="18390"/>
                  </a:lnTo>
                  <a:lnTo>
                    <a:pt x="6654" y="20594"/>
                  </a:lnTo>
                  <a:lnTo>
                    <a:pt x="7379" y="21538"/>
                  </a:lnTo>
                  <a:cubicBezTo>
                    <a:pt x="7426" y="21600"/>
                    <a:pt x="7502" y="21600"/>
                    <a:pt x="7550" y="21538"/>
                  </a:cubicBezTo>
                  <a:lnTo>
                    <a:pt x="21541" y="3307"/>
                  </a:lnTo>
                  <a:cubicBezTo>
                    <a:pt x="21588" y="3245"/>
                    <a:pt x="21588" y="3146"/>
                    <a:pt x="21541" y="3085"/>
                  </a:cubicBezTo>
                  <a:lnTo>
                    <a:pt x="19211" y="48"/>
                  </a:lnTo>
                  <a:cubicBezTo>
                    <a:pt x="19186" y="17"/>
                    <a:pt x="19156" y="0"/>
                    <a:pt x="19124" y="0"/>
                  </a:cubicBezTo>
                  <a:close/>
                </a:path>
              </a:pathLst>
            </a:cu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164" name="Head"/>
          <p:cNvSpPr/>
          <p:nvPr/>
        </p:nvSpPr>
        <p:spPr>
          <a:xfrm>
            <a:off x="-5729877" y="949356"/>
            <a:ext cx="9279575" cy="111007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5" h="21600" fill="norm" stroke="1" extrusionOk="0">
                <a:moveTo>
                  <a:pt x="9154" y="0"/>
                </a:moveTo>
                <a:cubicBezTo>
                  <a:pt x="3064" y="0"/>
                  <a:pt x="0" y="3297"/>
                  <a:pt x="0" y="7252"/>
                </a:cubicBezTo>
                <a:cubicBezTo>
                  <a:pt x="0" y="11207"/>
                  <a:pt x="2755" y="14261"/>
                  <a:pt x="3263" y="17024"/>
                </a:cubicBezTo>
                <a:cubicBezTo>
                  <a:pt x="3772" y="19786"/>
                  <a:pt x="1428" y="21600"/>
                  <a:pt x="1428" y="21600"/>
                </a:cubicBezTo>
                <a:lnTo>
                  <a:pt x="13269" y="21600"/>
                </a:lnTo>
                <a:cubicBezTo>
                  <a:pt x="14015" y="18211"/>
                  <a:pt x="15444" y="18832"/>
                  <a:pt x="16687" y="18799"/>
                </a:cubicBezTo>
                <a:cubicBezTo>
                  <a:pt x="17929" y="18767"/>
                  <a:pt x="19467" y="18460"/>
                  <a:pt x="19210" y="17068"/>
                </a:cubicBezTo>
                <a:cubicBezTo>
                  <a:pt x="19036" y="16134"/>
                  <a:pt x="19250" y="15837"/>
                  <a:pt x="19675" y="15341"/>
                </a:cubicBezTo>
                <a:cubicBezTo>
                  <a:pt x="20100" y="14844"/>
                  <a:pt x="19256" y="14402"/>
                  <a:pt x="19256" y="14402"/>
                </a:cubicBezTo>
                <a:lnTo>
                  <a:pt x="19745" y="14169"/>
                </a:lnTo>
                <a:cubicBezTo>
                  <a:pt x="19977" y="14061"/>
                  <a:pt x="20093" y="13835"/>
                  <a:pt x="20035" y="13619"/>
                </a:cubicBezTo>
                <a:cubicBezTo>
                  <a:pt x="20009" y="13533"/>
                  <a:pt x="19982" y="13430"/>
                  <a:pt x="19950" y="13301"/>
                </a:cubicBezTo>
                <a:cubicBezTo>
                  <a:pt x="19847" y="12874"/>
                  <a:pt x="20073" y="12503"/>
                  <a:pt x="20497" y="12373"/>
                </a:cubicBezTo>
                <a:cubicBezTo>
                  <a:pt x="20877" y="12260"/>
                  <a:pt x="21149" y="12098"/>
                  <a:pt x="21342" y="11942"/>
                </a:cubicBezTo>
                <a:cubicBezTo>
                  <a:pt x="21600" y="11737"/>
                  <a:pt x="21600" y="11374"/>
                  <a:pt x="21407" y="11120"/>
                </a:cubicBezTo>
                <a:cubicBezTo>
                  <a:pt x="20705" y="10192"/>
                  <a:pt x="19983" y="9173"/>
                  <a:pt x="19487" y="8520"/>
                </a:cubicBezTo>
                <a:cubicBezTo>
                  <a:pt x="18754" y="7554"/>
                  <a:pt x="19939" y="7036"/>
                  <a:pt x="19572" y="5994"/>
                </a:cubicBezTo>
                <a:cubicBezTo>
                  <a:pt x="18658" y="2406"/>
                  <a:pt x="15959" y="0"/>
                  <a:pt x="9154" y="0"/>
                </a:cubicBezTo>
                <a:close/>
              </a:path>
            </a:pathLst>
          </a:custGeom>
          <a:gradFill>
            <a:gsLst>
              <a:gs pos="0">
                <a:srgbClr val="A946BA"/>
              </a:gs>
              <a:gs pos="100000">
                <a:srgbClr val="E83E79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AB47BC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pic>
        <p:nvPicPr>
          <p:cNvPr id="165" name="pasted-movie.png" descr="pasted-movie.png"/>
          <p:cNvPicPr>
            <a:picLocks noChangeAspect="1"/>
          </p:cNvPicPr>
          <p:nvPr/>
        </p:nvPicPr>
        <p:blipFill>
          <a:blip r:embed="rId6">
            <a:extLst/>
          </a:blip>
          <a:srcRect l="0" t="0" r="0" b="92809"/>
          <a:stretch>
            <a:fillRect/>
          </a:stretch>
        </p:blipFill>
        <p:spPr>
          <a:xfrm>
            <a:off x="10668000" y="8145"/>
            <a:ext cx="13753645" cy="8927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Blippit_Boards_App.png" descr="Blippit_Boards_App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842551" y="1111773"/>
            <a:ext cx="11404601" cy="177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7" name="Blippit_Boards_App-2.png" descr="Blippit_Boards_App-2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1810801" y="3125596"/>
            <a:ext cx="11468101" cy="2260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8" name="Blippit_Boards_App-3.png" descr="Blippit_Boards_App-3.pn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1823501" y="5634719"/>
            <a:ext cx="11442701" cy="22376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9" name="Blippit_Boards_App-4.png" descr="Blippit_Boards_App-4.pn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1810787" y="8120926"/>
            <a:ext cx="11468129" cy="22376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" name="Blippit_Boards_App-5.png" descr="Blippit_Boards_App-5.png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1823501" y="10630049"/>
            <a:ext cx="11442701" cy="27813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9" name="Group"/>
          <p:cNvGrpSpPr/>
          <p:nvPr/>
        </p:nvGrpSpPr>
        <p:grpSpPr>
          <a:xfrm>
            <a:off x="3098686" y="11069197"/>
            <a:ext cx="7463468" cy="1195617"/>
            <a:chOff x="0" y="0"/>
            <a:chExt cx="7463466" cy="1195616"/>
          </a:xfrm>
        </p:grpSpPr>
        <p:grpSp>
          <p:nvGrpSpPr>
            <p:cNvPr id="177" name="Group"/>
            <p:cNvGrpSpPr/>
            <p:nvPr/>
          </p:nvGrpSpPr>
          <p:grpSpPr>
            <a:xfrm>
              <a:off x="0" y="0"/>
              <a:ext cx="7463468" cy="1195617"/>
              <a:chOff x="0" y="0"/>
              <a:chExt cx="7463467" cy="1195616"/>
            </a:xfrm>
          </p:grpSpPr>
          <p:sp>
            <p:nvSpPr>
              <p:cNvPr id="171" name="Terminator"/>
              <p:cNvSpPr/>
              <p:nvPr/>
            </p:nvSpPr>
            <p:spPr>
              <a:xfrm>
                <a:off x="5072234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172" name="Terminator"/>
              <p:cNvSpPr/>
              <p:nvPr/>
            </p:nvSpPr>
            <p:spPr>
              <a:xfrm>
                <a:off x="3765620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173" name="Terminator"/>
              <p:cNvSpPr/>
              <p:nvPr/>
            </p:nvSpPr>
            <p:spPr>
              <a:xfrm>
                <a:off x="2459006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174" name="Terminator"/>
              <p:cNvSpPr/>
              <p:nvPr/>
            </p:nvSpPr>
            <p:spPr>
              <a:xfrm>
                <a:off x="1287962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175" name="Terminator"/>
              <p:cNvSpPr/>
              <p:nvPr/>
            </p:nvSpPr>
            <p:spPr>
              <a:xfrm>
                <a:off x="0" y="0"/>
                <a:ext cx="2391233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176" name="Terminator"/>
              <p:cNvSpPr/>
              <p:nvPr/>
            </p:nvSpPr>
            <p:spPr>
              <a:xfrm>
                <a:off x="2526779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</p:grpSp>
        <p:sp>
          <p:nvSpPr>
            <p:cNvPr id="178" name="Register for a trial or log in to your dashboard via blippitboards.com…"/>
            <p:cNvSpPr txBox="1"/>
            <p:nvPr/>
          </p:nvSpPr>
          <p:spPr>
            <a:xfrm>
              <a:off x="509596" y="75376"/>
              <a:ext cx="6444275" cy="10448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>
                <a:lnSpc>
                  <a:spcPct val="80000"/>
                </a:lnSpc>
                <a:defRPr spc="-64" sz="32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r>
                <a:t>Register for a trial or log in to your dashboard via </a:t>
              </a:r>
              <a:r>
                <a:rPr u="sng">
                  <a:hlinkClick r:id="rId2" invalidUrl="" action="" tgtFrame="" tooltip="" history="1" highlightClick="0" endSnd="0"/>
                </a:rPr>
                <a:t>blippitboards.com</a:t>
              </a:r>
            </a:p>
            <a:p>
              <a:pPr algn="l">
                <a:lnSpc>
                  <a:spcPct val="80000"/>
                </a:lnSpc>
                <a:defRPr spc="-64" sz="32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r>
                <a:t>to use your school dashboard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"/>
          <p:cNvSpPr/>
          <p:nvPr/>
        </p:nvSpPr>
        <p:spPr>
          <a:xfrm>
            <a:off x="-11597" y="8145"/>
            <a:ext cx="10900768" cy="1369970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84" name="Rectangle"/>
          <p:cNvSpPr/>
          <p:nvPr/>
        </p:nvSpPr>
        <p:spPr>
          <a:xfrm>
            <a:off x="10670332" y="901441"/>
            <a:ext cx="13749039" cy="12808216"/>
          </a:xfrm>
          <a:prstGeom prst="rect">
            <a:avLst/>
          </a:prstGeom>
          <a:solidFill>
            <a:srgbClr val="9E9E9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85" name="Rectangle"/>
          <p:cNvSpPr/>
          <p:nvPr/>
        </p:nvSpPr>
        <p:spPr>
          <a:xfrm>
            <a:off x="-58400" y="13230259"/>
            <a:ext cx="3415387" cy="4959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86" name="Blippit comes with 21 ready-made tag categories"/>
          <p:cNvSpPr txBox="1"/>
          <p:nvPr>
            <p:ph type="title" idx="4294967295"/>
          </p:nvPr>
        </p:nvSpPr>
        <p:spPr>
          <a:xfrm>
            <a:off x="3814864" y="4043900"/>
            <a:ext cx="6875206" cy="4344330"/>
          </a:xfrm>
          <a:prstGeom prst="rect">
            <a:avLst/>
          </a:prstGeom>
        </p:spPr>
        <p:txBody>
          <a:bodyPr anchor="b"/>
          <a:lstStyle/>
          <a:p>
            <a:pPr defTabSz="1682453">
              <a:defRPr spc="-160" sz="8004"/>
            </a:pPr>
            <a:r>
              <a:t>Blippit comes with 21 ready-made </a:t>
            </a:r>
            <a:r>
              <a:rPr>
                <a:solidFill>
                  <a:srgbClr val="E83E79"/>
                </a:solidFill>
              </a:rPr>
              <a:t>tag categories</a:t>
            </a:r>
          </a:p>
        </p:txBody>
      </p:sp>
      <p:pic>
        <p:nvPicPr>
          <p:cNvPr id="187" name="blippitboards_diocese_21-1.png" descr="blippitboards_diocese_21-1.png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91009" y="12572443"/>
            <a:ext cx="4013201" cy="584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1" name="Connection Line" descr="Connection Line"/>
          <p:cNvPicPr>
            <a:picLocks noChangeAspect="0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976450" y="2495352"/>
            <a:ext cx="3324128" cy="1586635"/>
          </a:xfrm>
          <a:prstGeom prst="rect">
            <a:avLst/>
          </a:prstGeom>
        </p:spPr>
      </p:pic>
      <p:grpSp>
        <p:nvGrpSpPr>
          <p:cNvPr id="195" name="Group"/>
          <p:cNvGrpSpPr/>
          <p:nvPr/>
        </p:nvGrpSpPr>
        <p:grpSpPr>
          <a:xfrm>
            <a:off x="3814864" y="9104903"/>
            <a:ext cx="5103388" cy="1893452"/>
            <a:chOff x="0" y="0"/>
            <a:chExt cx="5103387" cy="1893451"/>
          </a:xfrm>
        </p:grpSpPr>
        <p:pic>
          <p:nvPicPr>
            <p:cNvPr id="189" name="ipad-icon-png-23.png" descr="ipad-icon-png-23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586197" y="0"/>
              <a:ext cx="1893453" cy="18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0" name="Notebook"/>
            <p:cNvSpPr/>
            <p:nvPr/>
          </p:nvSpPr>
          <p:spPr>
            <a:xfrm>
              <a:off x="0" y="235707"/>
              <a:ext cx="2538610" cy="1422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fill="norm" stroke="1" extrusionOk="0">
                  <a:moveTo>
                    <a:pt x="1952" y="0"/>
                  </a:moveTo>
                  <a:cubicBezTo>
                    <a:pt x="1421" y="0"/>
                    <a:pt x="1439" y="771"/>
                    <a:pt x="1439" y="1718"/>
                  </a:cubicBezTo>
                  <a:lnTo>
                    <a:pt x="1439" y="19328"/>
                  </a:lnTo>
                  <a:lnTo>
                    <a:pt x="0" y="19328"/>
                  </a:lnTo>
                  <a:cubicBezTo>
                    <a:pt x="0" y="19328"/>
                    <a:pt x="0" y="19890"/>
                    <a:pt x="0" y="20529"/>
                  </a:cubicBezTo>
                  <a:cubicBezTo>
                    <a:pt x="0" y="21600"/>
                    <a:pt x="190" y="21599"/>
                    <a:pt x="896" y="21599"/>
                  </a:cubicBezTo>
                  <a:lnTo>
                    <a:pt x="10332" y="21599"/>
                  </a:lnTo>
                  <a:lnTo>
                    <a:pt x="11268" y="21599"/>
                  </a:lnTo>
                  <a:lnTo>
                    <a:pt x="20704" y="21599"/>
                  </a:lnTo>
                  <a:cubicBezTo>
                    <a:pt x="21367" y="21599"/>
                    <a:pt x="21600" y="21600"/>
                    <a:pt x="21600" y="20529"/>
                  </a:cubicBezTo>
                  <a:cubicBezTo>
                    <a:pt x="21600" y="19890"/>
                    <a:pt x="21600" y="19328"/>
                    <a:pt x="21600" y="19328"/>
                  </a:cubicBezTo>
                  <a:lnTo>
                    <a:pt x="20161" y="19328"/>
                  </a:lnTo>
                  <a:lnTo>
                    <a:pt x="20161" y="1718"/>
                  </a:lnTo>
                  <a:cubicBezTo>
                    <a:pt x="20161" y="771"/>
                    <a:pt x="20196" y="0"/>
                    <a:pt x="19665" y="0"/>
                  </a:cubicBezTo>
                  <a:lnTo>
                    <a:pt x="1952" y="0"/>
                  </a:lnTo>
                  <a:close/>
                  <a:moveTo>
                    <a:pt x="2475" y="1849"/>
                  </a:moveTo>
                  <a:lnTo>
                    <a:pt x="19125" y="1849"/>
                  </a:lnTo>
                  <a:lnTo>
                    <a:pt x="19125" y="19328"/>
                  </a:lnTo>
                  <a:lnTo>
                    <a:pt x="11268" y="19328"/>
                  </a:lnTo>
                  <a:lnTo>
                    <a:pt x="10332" y="19328"/>
                  </a:lnTo>
                  <a:lnTo>
                    <a:pt x="2475" y="19328"/>
                  </a:lnTo>
                  <a:lnTo>
                    <a:pt x="2475" y="1849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91" name="Phone"/>
            <p:cNvSpPr/>
            <p:nvPr/>
          </p:nvSpPr>
          <p:spPr>
            <a:xfrm>
              <a:off x="4573276" y="584295"/>
              <a:ext cx="530112" cy="109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68" y="0"/>
                  </a:moveTo>
                  <a:cubicBezTo>
                    <a:pt x="934" y="0"/>
                    <a:pt x="0" y="453"/>
                    <a:pt x="0" y="1004"/>
                  </a:cubicBezTo>
                  <a:lnTo>
                    <a:pt x="0" y="20596"/>
                  </a:lnTo>
                  <a:cubicBezTo>
                    <a:pt x="0" y="21152"/>
                    <a:pt x="934" y="21600"/>
                    <a:pt x="2068" y="21600"/>
                  </a:cubicBezTo>
                  <a:lnTo>
                    <a:pt x="19532" y="21600"/>
                  </a:lnTo>
                  <a:cubicBezTo>
                    <a:pt x="20666" y="21600"/>
                    <a:pt x="21600" y="21147"/>
                    <a:pt x="21600" y="20596"/>
                  </a:cubicBezTo>
                  <a:lnTo>
                    <a:pt x="21600" y="1004"/>
                  </a:lnTo>
                  <a:cubicBezTo>
                    <a:pt x="21600" y="453"/>
                    <a:pt x="20677" y="0"/>
                    <a:pt x="19532" y="0"/>
                  </a:cubicBezTo>
                  <a:lnTo>
                    <a:pt x="2068" y="0"/>
                  </a:lnTo>
                  <a:close/>
                  <a:moveTo>
                    <a:pt x="9142" y="1350"/>
                  </a:moveTo>
                  <a:lnTo>
                    <a:pt x="12468" y="1350"/>
                  </a:lnTo>
                  <a:cubicBezTo>
                    <a:pt x="12758" y="1350"/>
                    <a:pt x="12990" y="1463"/>
                    <a:pt x="12990" y="1604"/>
                  </a:cubicBezTo>
                  <a:cubicBezTo>
                    <a:pt x="12990" y="1744"/>
                    <a:pt x="12758" y="1858"/>
                    <a:pt x="12468" y="1858"/>
                  </a:cubicBezTo>
                  <a:lnTo>
                    <a:pt x="9142" y="1858"/>
                  </a:lnTo>
                  <a:cubicBezTo>
                    <a:pt x="8853" y="1858"/>
                    <a:pt x="8621" y="1744"/>
                    <a:pt x="8621" y="1604"/>
                  </a:cubicBezTo>
                  <a:cubicBezTo>
                    <a:pt x="8621" y="1463"/>
                    <a:pt x="8853" y="1350"/>
                    <a:pt x="9142" y="1350"/>
                  </a:cubicBezTo>
                  <a:close/>
                  <a:moveTo>
                    <a:pt x="1477" y="2927"/>
                  </a:moveTo>
                  <a:lnTo>
                    <a:pt x="20123" y="2927"/>
                  </a:lnTo>
                  <a:lnTo>
                    <a:pt x="20123" y="18985"/>
                  </a:lnTo>
                  <a:lnTo>
                    <a:pt x="1477" y="18985"/>
                  </a:lnTo>
                  <a:lnTo>
                    <a:pt x="1477" y="2927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92" name="Tick"/>
            <p:cNvSpPr/>
            <p:nvPr/>
          </p:nvSpPr>
          <p:spPr>
            <a:xfrm>
              <a:off x="946301" y="698755"/>
              <a:ext cx="646008" cy="49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85" fill="norm" stroke="1" extrusionOk="0">
                  <a:moveTo>
                    <a:pt x="19124" y="0"/>
                  </a:moveTo>
                  <a:cubicBezTo>
                    <a:pt x="19093" y="0"/>
                    <a:pt x="19062" y="15"/>
                    <a:pt x="19038" y="46"/>
                  </a:cubicBezTo>
                  <a:lnTo>
                    <a:pt x="7550" y="15019"/>
                  </a:lnTo>
                  <a:cubicBezTo>
                    <a:pt x="7502" y="15081"/>
                    <a:pt x="7426" y="15081"/>
                    <a:pt x="7379" y="15019"/>
                  </a:cubicBezTo>
                  <a:lnTo>
                    <a:pt x="2536" y="8708"/>
                  </a:lnTo>
                  <a:cubicBezTo>
                    <a:pt x="2489" y="8646"/>
                    <a:pt x="2413" y="8646"/>
                    <a:pt x="2365" y="8708"/>
                  </a:cubicBezTo>
                  <a:lnTo>
                    <a:pt x="35" y="11744"/>
                  </a:lnTo>
                  <a:cubicBezTo>
                    <a:pt x="-12" y="11806"/>
                    <a:pt x="-12" y="11907"/>
                    <a:pt x="35" y="11969"/>
                  </a:cubicBezTo>
                  <a:lnTo>
                    <a:pt x="4963" y="18390"/>
                  </a:lnTo>
                  <a:lnTo>
                    <a:pt x="6654" y="20594"/>
                  </a:lnTo>
                  <a:lnTo>
                    <a:pt x="7379" y="21538"/>
                  </a:lnTo>
                  <a:cubicBezTo>
                    <a:pt x="7426" y="21600"/>
                    <a:pt x="7502" y="21600"/>
                    <a:pt x="7550" y="21538"/>
                  </a:cubicBezTo>
                  <a:lnTo>
                    <a:pt x="21541" y="3307"/>
                  </a:lnTo>
                  <a:cubicBezTo>
                    <a:pt x="21588" y="3245"/>
                    <a:pt x="21588" y="3146"/>
                    <a:pt x="21541" y="3085"/>
                  </a:cubicBezTo>
                  <a:lnTo>
                    <a:pt x="19211" y="48"/>
                  </a:lnTo>
                  <a:cubicBezTo>
                    <a:pt x="19186" y="17"/>
                    <a:pt x="19156" y="0"/>
                    <a:pt x="19124" y="0"/>
                  </a:cubicBezTo>
                  <a:close/>
                </a:path>
              </a:pathLst>
            </a:cu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93" name="Tick"/>
            <p:cNvSpPr/>
            <p:nvPr/>
          </p:nvSpPr>
          <p:spPr>
            <a:xfrm>
              <a:off x="3209920" y="698755"/>
              <a:ext cx="646007" cy="49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85" fill="norm" stroke="1" extrusionOk="0">
                  <a:moveTo>
                    <a:pt x="19124" y="0"/>
                  </a:moveTo>
                  <a:cubicBezTo>
                    <a:pt x="19093" y="0"/>
                    <a:pt x="19062" y="15"/>
                    <a:pt x="19038" y="46"/>
                  </a:cubicBezTo>
                  <a:lnTo>
                    <a:pt x="7550" y="15019"/>
                  </a:lnTo>
                  <a:cubicBezTo>
                    <a:pt x="7502" y="15081"/>
                    <a:pt x="7426" y="15081"/>
                    <a:pt x="7379" y="15019"/>
                  </a:cubicBezTo>
                  <a:lnTo>
                    <a:pt x="2536" y="8708"/>
                  </a:lnTo>
                  <a:cubicBezTo>
                    <a:pt x="2489" y="8646"/>
                    <a:pt x="2413" y="8646"/>
                    <a:pt x="2365" y="8708"/>
                  </a:cubicBezTo>
                  <a:lnTo>
                    <a:pt x="35" y="11744"/>
                  </a:lnTo>
                  <a:cubicBezTo>
                    <a:pt x="-12" y="11806"/>
                    <a:pt x="-12" y="11907"/>
                    <a:pt x="35" y="11969"/>
                  </a:cubicBezTo>
                  <a:lnTo>
                    <a:pt x="4963" y="18390"/>
                  </a:lnTo>
                  <a:lnTo>
                    <a:pt x="6654" y="20594"/>
                  </a:lnTo>
                  <a:lnTo>
                    <a:pt x="7379" y="21538"/>
                  </a:lnTo>
                  <a:cubicBezTo>
                    <a:pt x="7426" y="21600"/>
                    <a:pt x="7502" y="21600"/>
                    <a:pt x="7550" y="21538"/>
                  </a:cubicBezTo>
                  <a:lnTo>
                    <a:pt x="21541" y="3307"/>
                  </a:lnTo>
                  <a:cubicBezTo>
                    <a:pt x="21588" y="3245"/>
                    <a:pt x="21588" y="3146"/>
                    <a:pt x="21541" y="3085"/>
                  </a:cubicBezTo>
                  <a:lnTo>
                    <a:pt x="19211" y="48"/>
                  </a:lnTo>
                  <a:cubicBezTo>
                    <a:pt x="19186" y="17"/>
                    <a:pt x="19156" y="0"/>
                    <a:pt x="19124" y="0"/>
                  </a:cubicBezTo>
                  <a:close/>
                </a:path>
              </a:pathLst>
            </a:cu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94" name="Tick"/>
            <p:cNvSpPr/>
            <p:nvPr/>
          </p:nvSpPr>
          <p:spPr>
            <a:xfrm>
              <a:off x="4674162" y="1004113"/>
              <a:ext cx="328340" cy="252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85" fill="norm" stroke="1" extrusionOk="0">
                  <a:moveTo>
                    <a:pt x="19124" y="0"/>
                  </a:moveTo>
                  <a:cubicBezTo>
                    <a:pt x="19093" y="0"/>
                    <a:pt x="19062" y="15"/>
                    <a:pt x="19038" y="46"/>
                  </a:cubicBezTo>
                  <a:lnTo>
                    <a:pt x="7550" y="15019"/>
                  </a:lnTo>
                  <a:cubicBezTo>
                    <a:pt x="7502" y="15081"/>
                    <a:pt x="7426" y="15081"/>
                    <a:pt x="7379" y="15019"/>
                  </a:cubicBezTo>
                  <a:lnTo>
                    <a:pt x="2536" y="8708"/>
                  </a:lnTo>
                  <a:cubicBezTo>
                    <a:pt x="2489" y="8646"/>
                    <a:pt x="2413" y="8646"/>
                    <a:pt x="2365" y="8708"/>
                  </a:cubicBezTo>
                  <a:lnTo>
                    <a:pt x="35" y="11744"/>
                  </a:lnTo>
                  <a:cubicBezTo>
                    <a:pt x="-12" y="11806"/>
                    <a:pt x="-12" y="11907"/>
                    <a:pt x="35" y="11969"/>
                  </a:cubicBezTo>
                  <a:lnTo>
                    <a:pt x="4963" y="18390"/>
                  </a:lnTo>
                  <a:lnTo>
                    <a:pt x="6654" y="20594"/>
                  </a:lnTo>
                  <a:lnTo>
                    <a:pt x="7379" y="21538"/>
                  </a:lnTo>
                  <a:cubicBezTo>
                    <a:pt x="7426" y="21600"/>
                    <a:pt x="7502" y="21600"/>
                    <a:pt x="7550" y="21538"/>
                  </a:cubicBezTo>
                  <a:lnTo>
                    <a:pt x="21541" y="3307"/>
                  </a:lnTo>
                  <a:cubicBezTo>
                    <a:pt x="21588" y="3245"/>
                    <a:pt x="21588" y="3146"/>
                    <a:pt x="21541" y="3085"/>
                  </a:cubicBezTo>
                  <a:lnTo>
                    <a:pt x="19211" y="48"/>
                  </a:lnTo>
                  <a:cubicBezTo>
                    <a:pt x="19186" y="17"/>
                    <a:pt x="19156" y="0"/>
                    <a:pt x="19124" y="0"/>
                  </a:cubicBezTo>
                  <a:close/>
                </a:path>
              </a:pathLst>
            </a:cu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196" name="Head"/>
          <p:cNvSpPr/>
          <p:nvPr/>
        </p:nvSpPr>
        <p:spPr>
          <a:xfrm>
            <a:off x="-5729877" y="949356"/>
            <a:ext cx="9279575" cy="111007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5" h="21600" fill="norm" stroke="1" extrusionOk="0">
                <a:moveTo>
                  <a:pt x="9154" y="0"/>
                </a:moveTo>
                <a:cubicBezTo>
                  <a:pt x="3064" y="0"/>
                  <a:pt x="0" y="3297"/>
                  <a:pt x="0" y="7252"/>
                </a:cubicBezTo>
                <a:cubicBezTo>
                  <a:pt x="0" y="11207"/>
                  <a:pt x="2755" y="14261"/>
                  <a:pt x="3263" y="17024"/>
                </a:cubicBezTo>
                <a:cubicBezTo>
                  <a:pt x="3772" y="19786"/>
                  <a:pt x="1428" y="21600"/>
                  <a:pt x="1428" y="21600"/>
                </a:cubicBezTo>
                <a:lnTo>
                  <a:pt x="13269" y="21600"/>
                </a:lnTo>
                <a:cubicBezTo>
                  <a:pt x="14015" y="18211"/>
                  <a:pt x="15444" y="18832"/>
                  <a:pt x="16687" y="18799"/>
                </a:cubicBezTo>
                <a:cubicBezTo>
                  <a:pt x="17929" y="18767"/>
                  <a:pt x="19467" y="18460"/>
                  <a:pt x="19210" y="17068"/>
                </a:cubicBezTo>
                <a:cubicBezTo>
                  <a:pt x="19036" y="16134"/>
                  <a:pt x="19250" y="15837"/>
                  <a:pt x="19675" y="15341"/>
                </a:cubicBezTo>
                <a:cubicBezTo>
                  <a:pt x="20100" y="14844"/>
                  <a:pt x="19256" y="14402"/>
                  <a:pt x="19256" y="14402"/>
                </a:cubicBezTo>
                <a:lnTo>
                  <a:pt x="19745" y="14169"/>
                </a:lnTo>
                <a:cubicBezTo>
                  <a:pt x="19977" y="14061"/>
                  <a:pt x="20093" y="13835"/>
                  <a:pt x="20035" y="13619"/>
                </a:cubicBezTo>
                <a:cubicBezTo>
                  <a:pt x="20009" y="13533"/>
                  <a:pt x="19982" y="13430"/>
                  <a:pt x="19950" y="13301"/>
                </a:cubicBezTo>
                <a:cubicBezTo>
                  <a:pt x="19847" y="12874"/>
                  <a:pt x="20073" y="12503"/>
                  <a:pt x="20497" y="12373"/>
                </a:cubicBezTo>
                <a:cubicBezTo>
                  <a:pt x="20877" y="12260"/>
                  <a:pt x="21149" y="12098"/>
                  <a:pt x="21342" y="11942"/>
                </a:cubicBezTo>
                <a:cubicBezTo>
                  <a:pt x="21600" y="11737"/>
                  <a:pt x="21600" y="11374"/>
                  <a:pt x="21407" y="11120"/>
                </a:cubicBezTo>
                <a:cubicBezTo>
                  <a:pt x="20705" y="10192"/>
                  <a:pt x="19983" y="9173"/>
                  <a:pt x="19487" y="8520"/>
                </a:cubicBezTo>
                <a:cubicBezTo>
                  <a:pt x="18754" y="7554"/>
                  <a:pt x="19939" y="7036"/>
                  <a:pt x="19572" y="5994"/>
                </a:cubicBezTo>
                <a:cubicBezTo>
                  <a:pt x="18658" y="2406"/>
                  <a:pt x="15959" y="0"/>
                  <a:pt x="9154" y="0"/>
                </a:cubicBezTo>
                <a:close/>
              </a:path>
            </a:pathLst>
          </a:custGeom>
          <a:gradFill>
            <a:gsLst>
              <a:gs pos="0">
                <a:srgbClr val="A946BA"/>
              </a:gs>
              <a:gs pos="100000">
                <a:srgbClr val="E83E79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AB47BC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pic>
        <p:nvPicPr>
          <p:cNvPr id="197" name="pasted-movie.png" descr="pasted-movie.png"/>
          <p:cNvPicPr>
            <a:picLocks noChangeAspect="1"/>
          </p:cNvPicPr>
          <p:nvPr/>
        </p:nvPicPr>
        <p:blipFill>
          <a:blip r:embed="rId6">
            <a:extLst/>
          </a:blip>
          <a:srcRect l="0" t="0" r="0" b="92809"/>
          <a:stretch>
            <a:fillRect/>
          </a:stretch>
        </p:blipFill>
        <p:spPr>
          <a:xfrm>
            <a:off x="10668000" y="8145"/>
            <a:ext cx="13753645" cy="8927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Blippit_Boards_App-6.png" descr="Blippit_Boards_App-6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823501" y="999336"/>
            <a:ext cx="11442701" cy="2197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Blippit_Boards_App-7.png" descr="Blippit_Boards_App-7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1836201" y="3294658"/>
            <a:ext cx="11417301" cy="3302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0" name="Blippit_Boards_App-8.png" descr="Blippit_Boards_App-8.pn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1836201" y="6838134"/>
            <a:ext cx="11417301" cy="3314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1" name="Blippit_Boards_App-9.png" descr="Blippit_Boards_App-9.pn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1836201" y="10394311"/>
            <a:ext cx="11417301" cy="33020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0" name="Group"/>
          <p:cNvGrpSpPr/>
          <p:nvPr/>
        </p:nvGrpSpPr>
        <p:grpSpPr>
          <a:xfrm>
            <a:off x="3098686" y="11069197"/>
            <a:ext cx="7463468" cy="1195617"/>
            <a:chOff x="0" y="0"/>
            <a:chExt cx="7463466" cy="1195616"/>
          </a:xfrm>
        </p:grpSpPr>
        <p:grpSp>
          <p:nvGrpSpPr>
            <p:cNvPr id="208" name="Group"/>
            <p:cNvGrpSpPr/>
            <p:nvPr/>
          </p:nvGrpSpPr>
          <p:grpSpPr>
            <a:xfrm>
              <a:off x="0" y="0"/>
              <a:ext cx="7463468" cy="1195617"/>
              <a:chOff x="0" y="0"/>
              <a:chExt cx="7463467" cy="1195616"/>
            </a:xfrm>
          </p:grpSpPr>
          <p:sp>
            <p:nvSpPr>
              <p:cNvPr id="202" name="Terminator"/>
              <p:cNvSpPr/>
              <p:nvPr/>
            </p:nvSpPr>
            <p:spPr>
              <a:xfrm>
                <a:off x="5072234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03" name="Terminator"/>
              <p:cNvSpPr/>
              <p:nvPr/>
            </p:nvSpPr>
            <p:spPr>
              <a:xfrm>
                <a:off x="3765620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04" name="Terminator"/>
              <p:cNvSpPr/>
              <p:nvPr/>
            </p:nvSpPr>
            <p:spPr>
              <a:xfrm>
                <a:off x="2459006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05" name="Terminator"/>
              <p:cNvSpPr/>
              <p:nvPr/>
            </p:nvSpPr>
            <p:spPr>
              <a:xfrm>
                <a:off x="1287962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06" name="Terminator"/>
              <p:cNvSpPr/>
              <p:nvPr/>
            </p:nvSpPr>
            <p:spPr>
              <a:xfrm>
                <a:off x="0" y="0"/>
                <a:ext cx="2391233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07" name="Terminator"/>
              <p:cNvSpPr/>
              <p:nvPr/>
            </p:nvSpPr>
            <p:spPr>
              <a:xfrm>
                <a:off x="2526779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</p:grpSp>
        <p:sp>
          <p:nvSpPr>
            <p:cNvPr id="209" name="Register for a trial or log in to your dashboard via blippitboards.com…"/>
            <p:cNvSpPr txBox="1"/>
            <p:nvPr/>
          </p:nvSpPr>
          <p:spPr>
            <a:xfrm>
              <a:off x="509596" y="75376"/>
              <a:ext cx="6444275" cy="10448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>
                <a:lnSpc>
                  <a:spcPct val="80000"/>
                </a:lnSpc>
                <a:defRPr spc="-64" sz="32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r>
                <a:t>Register for a trial or log in to your dashboard via </a:t>
              </a:r>
              <a:r>
                <a:rPr u="sng">
                  <a:hlinkClick r:id="rId2" invalidUrl="" action="" tgtFrame="" tooltip="" history="1" highlightClick="0" endSnd="0"/>
                </a:rPr>
                <a:t>blippitboards.com</a:t>
              </a:r>
            </a:p>
            <a:p>
              <a:pPr algn="l">
                <a:lnSpc>
                  <a:spcPct val="80000"/>
                </a:lnSpc>
                <a:defRPr spc="-64" sz="32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r>
                <a:t>to use your school dashboard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Rectangle"/>
          <p:cNvSpPr/>
          <p:nvPr/>
        </p:nvSpPr>
        <p:spPr>
          <a:xfrm>
            <a:off x="-11597" y="8145"/>
            <a:ext cx="10900768" cy="1369970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15" name="Rectangle"/>
          <p:cNvSpPr/>
          <p:nvPr/>
        </p:nvSpPr>
        <p:spPr>
          <a:xfrm>
            <a:off x="10670332" y="901441"/>
            <a:ext cx="13749039" cy="12808216"/>
          </a:xfrm>
          <a:prstGeom prst="rect">
            <a:avLst/>
          </a:prstGeom>
          <a:solidFill>
            <a:srgbClr val="9E9E9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16" name="Rectangle"/>
          <p:cNvSpPr/>
          <p:nvPr/>
        </p:nvSpPr>
        <p:spPr>
          <a:xfrm>
            <a:off x="-58400" y="13230259"/>
            <a:ext cx="3415387" cy="4959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17" name="These are all managed centrally by Blippit."/>
          <p:cNvSpPr txBox="1"/>
          <p:nvPr>
            <p:ph type="title" idx="4294967295"/>
          </p:nvPr>
        </p:nvSpPr>
        <p:spPr>
          <a:xfrm>
            <a:off x="3814864" y="4043900"/>
            <a:ext cx="6875206" cy="4344330"/>
          </a:xfrm>
          <a:prstGeom prst="rect">
            <a:avLst/>
          </a:prstGeom>
        </p:spPr>
        <p:txBody>
          <a:bodyPr anchor="b"/>
          <a:lstStyle/>
          <a:p>
            <a:pPr defTabSz="1682453">
              <a:defRPr spc="-160" sz="8004"/>
            </a:pPr>
            <a:r>
              <a:t>These are all </a:t>
            </a:r>
            <a:r>
              <a:rPr>
                <a:solidFill>
                  <a:srgbClr val="EC3F7B"/>
                </a:solidFill>
              </a:rPr>
              <a:t>managed centrally</a:t>
            </a:r>
            <a:r>
              <a:t> by Blippit.</a:t>
            </a:r>
          </a:p>
        </p:txBody>
      </p:sp>
      <p:pic>
        <p:nvPicPr>
          <p:cNvPr id="218" name="blippitboards_diocese_21-1.png" descr="blippitboards_diocese_21-1.png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91009" y="12572443"/>
            <a:ext cx="4013201" cy="584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1" name="Connection Line" descr="Connection Line"/>
          <p:cNvPicPr>
            <a:picLocks noChangeAspect="0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976450" y="2495352"/>
            <a:ext cx="3324128" cy="1586635"/>
          </a:xfrm>
          <a:prstGeom prst="rect">
            <a:avLst/>
          </a:prstGeom>
        </p:spPr>
      </p:pic>
      <p:grpSp>
        <p:nvGrpSpPr>
          <p:cNvPr id="226" name="Group"/>
          <p:cNvGrpSpPr/>
          <p:nvPr/>
        </p:nvGrpSpPr>
        <p:grpSpPr>
          <a:xfrm>
            <a:off x="3814864" y="9104903"/>
            <a:ext cx="5103388" cy="1893452"/>
            <a:chOff x="0" y="0"/>
            <a:chExt cx="5103387" cy="1893451"/>
          </a:xfrm>
        </p:grpSpPr>
        <p:pic>
          <p:nvPicPr>
            <p:cNvPr id="220" name="ipad-icon-png-23.png" descr="ipad-icon-png-23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586197" y="0"/>
              <a:ext cx="1893453" cy="18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21" name="Notebook"/>
            <p:cNvSpPr/>
            <p:nvPr/>
          </p:nvSpPr>
          <p:spPr>
            <a:xfrm>
              <a:off x="0" y="235707"/>
              <a:ext cx="2538610" cy="1422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fill="norm" stroke="1" extrusionOk="0">
                  <a:moveTo>
                    <a:pt x="1952" y="0"/>
                  </a:moveTo>
                  <a:cubicBezTo>
                    <a:pt x="1421" y="0"/>
                    <a:pt x="1439" y="771"/>
                    <a:pt x="1439" y="1718"/>
                  </a:cubicBezTo>
                  <a:lnTo>
                    <a:pt x="1439" y="19328"/>
                  </a:lnTo>
                  <a:lnTo>
                    <a:pt x="0" y="19328"/>
                  </a:lnTo>
                  <a:cubicBezTo>
                    <a:pt x="0" y="19328"/>
                    <a:pt x="0" y="19890"/>
                    <a:pt x="0" y="20529"/>
                  </a:cubicBezTo>
                  <a:cubicBezTo>
                    <a:pt x="0" y="21600"/>
                    <a:pt x="190" y="21599"/>
                    <a:pt x="896" y="21599"/>
                  </a:cubicBezTo>
                  <a:lnTo>
                    <a:pt x="10332" y="21599"/>
                  </a:lnTo>
                  <a:lnTo>
                    <a:pt x="11268" y="21599"/>
                  </a:lnTo>
                  <a:lnTo>
                    <a:pt x="20704" y="21599"/>
                  </a:lnTo>
                  <a:cubicBezTo>
                    <a:pt x="21367" y="21599"/>
                    <a:pt x="21600" y="21600"/>
                    <a:pt x="21600" y="20529"/>
                  </a:cubicBezTo>
                  <a:cubicBezTo>
                    <a:pt x="21600" y="19890"/>
                    <a:pt x="21600" y="19328"/>
                    <a:pt x="21600" y="19328"/>
                  </a:cubicBezTo>
                  <a:lnTo>
                    <a:pt x="20161" y="19328"/>
                  </a:lnTo>
                  <a:lnTo>
                    <a:pt x="20161" y="1718"/>
                  </a:lnTo>
                  <a:cubicBezTo>
                    <a:pt x="20161" y="771"/>
                    <a:pt x="20196" y="0"/>
                    <a:pt x="19665" y="0"/>
                  </a:cubicBezTo>
                  <a:lnTo>
                    <a:pt x="1952" y="0"/>
                  </a:lnTo>
                  <a:close/>
                  <a:moveTo>
                    <a:pt x="2475" y="1849"/>
                  </a:moveTo>
                  <a:lnTo>
                    <a:pt x="19125" y="1849"/>
                  </a:lnTo>
                  <a:lnTo>
                    <a:pt x="19125" y="19328"/>
                  </a:lnTo>
                  <a:lnTo>
                    <a:pt x="11268" y="19328"/>
                  </a:lnTo>
                  <a:lnTo>
                    <a:pt x="10332" y="19328"/>
                  </a:lnTo>
                  <a:lnTo>
                    <a:pt x="2475" y="19328"/>
                  </a:lnTo>
                  <a:lnTo>
                    <a:pt x="2475" y="1849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22" name="Phone"/>
            <p:cNvSpPr/>
            <p:nvPr/>
          </p:nvSpPr>
          <p:spPr>
            <a:xfrm>
              <a:off x="4573276" y="584295"/>
              <a:ext cx="530112" cy="109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68" y="0"/>
                  </a:moveTo>
                  <a:cubicBezTo>
                    <a:pt x="934" y="0"/>
                    <a:pt x="0" y="453"/>
                    <a:pt x="0" y="1004"/>
                  </a:cubicBezTo>
                  <a:lnTo>
                    <a:pt x="0" y="20596"/>
                  </a:lnTo>
                  <a:cubicBezTo>
                    <a:pt x="0" y="21152"/>
                    <a:pt x="934" y="21600"/>
                    <a:pt x="2068" y="21600"/>
                  </a:cubicBezTo>
                  <a:lnTo>
                    <a:pt x="19532" y="21600"/>
                  </a:lnTo>
                  <a:cubicBezTo>
                    <a:pt x="20666" y="21600"/>
                    <a:pt x="21600" y="21147"/>
                    <a:pt x="21600" y="20596"/>
                  </a:cubicBezTo>
                  <a:lnTo>
                    <a:pt x="21600" y="1004"/>
                  </a:lnTo>
                  <a:cubicBezTo>
                    <a:pt x="21600" y="453"/>
                    <a:pt x="20677" y="0"/>
                    <a:pt x="19532" y="0"/>
                  </a:cubicBezTo>
                  <a:lnTo>
                    <a:pt x="2068" y="0"/>
                  </a:lnTo>
                  <a:close/>
                  <a:moveTo>
                    <a:pt x="9142" y="1350"/>
                  </a:moveTo>
                  <a:lnTo>
                    <a:pt x="12468" y="1350"/>
                  </a:lnTo>
                  <a:cubicBezTo>
                    <a:pt x="12758" y="1350"/>
                    <a:pt x="12990" y="1463"/>
                    <a:pt x="12990" y="1604"/>
                  </a:cubicBezTo>
                  <a:cubicBezTo>
                    <a:pt x="12990" y="1744"/>
                    <a:pt x="12758" y="1858"/>
                    <a:pt x="12468" y="1858"/>
                  </a:cubicBezTo>
                  <a:lnTo>
                    <a:pt x="9142" y="1858"/>
                  </a:lnTo>
                  <a:cubicBezTo>
                    <a:pt x="8853" y="1858"/>
                    <a:pt x="8621" y="1744"/>
                    <a:pt x="8621" y="1604"/>
                  </a:cubicBezTo>
                  <a:cubicBezTo>
                    <a:pt x="8621" y="1463"/>
                    <a:pt x="8853" y="1350"/>
                    <a:pt x="9142" y="1350"/>
                  </a:cubicBezTo>
                  <a:close/>
                  <a:moveTo>
                    <a:pt x="1477" y="2927"/>
                  </a:moveTo>
                  <a:lnTo>
                    <a:pt x="20123" y="2927"/>
                  </a:lnTo>
                  <a:lnTo>
                    <a:pt x="20123" y="18985"/>
                  </a:lnTo>
                  <a:lnTo>
                    <a:pt x="1477" y="18985"/>
                  </a:lnTo>
                  <a:lnTo>
                    <a:pt x="1477" y="2927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23" name="Tick"/>
            <p:cNvSpPr/>
            <p:nvPr/>
          </p:nvSpPr>
          <p:spPr>
            <a:xfrm>
              <a:off x="946301" y="698755"/>
              <a:ext cx="646008" cy="49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85" fill="norm" stroke="1" extrusionOk="0">
                  <a:moveTo>
                    <a:pt x="19124" y="0"/>
                  </a:moveTo>
                  <a:cubicBezTo>
                    <a:pt x="19093" y="0"/>
                    <a:pt x="19062" y="15"/>
                    <a:pt x="19038" y="46"/>
                  </a:cubicBezTo>
                  <a:lnTo>
                    <a:pt x="7550" y="15019"/>
                  </a:lnTo>
                  <a:cubicBezTo>
                    <a:pt x="7502" y="15081"/>
                    <a:pt x="7426" y="15081"/>
                    <a:pt x="7379" y="15019"/>
                  </a:cubicBezTo>
                  <a:lnTo>
                    <a:pt x="2536" y="8708"/>
                  </a:lnTo>
                  <a:cubicBezTo>
                    <a:pt x="2489" y="8646"/>
                    <a:pt x="2413" y="8646"/>
                    <a:pt x="2365" y="8708"/>
                  </a:cubicBezTo>
                  <a:lnTo>
                    <a:pt x="35" y="11744"/>
                  </a:lnTo>
                  <a:cubicBezTo>
                    <a:pt x="-12" y="11806"/>
                    <a:pt x="-12" y="11907"/>
                    <a:pt x="35" y="11969"/>
                  </a:cubicBezTo>
                  <a:lnTo>
                    <a:pt x="4963" y="18390"/>
                  </a:lnTo>
                  <a:lnTo>
                    <a:pt x="6654" y="20594"/>
                  </a:lnTo>
                  <a:lnTo>
                    <a:pt x="7379" y="21538"/>
                  </a:lnTo>
                  <a:cubicBezTo>
                    <a:pt x="7426" y="21600"/>
                    <a:pt x="7502" y="21600"/>
                    <a:pt x="7550" y="21538"/>
                  </a:cubicBezTo>
                  <a:lnTo>
                    <a:pt x="21541" y="3307"/>
                  </a:lnTo>
                  <a:cubicBezTo>
                    <a:pt x="21588" y="3245"/>
                    <a:pt x="21588" y="3146"/>
                    <a:pt x="21541" y="3085"/>
                  </a:cubicBezTo>
                  <a:lnTo>
                    <a:pt x="19211" y="48"/>
                  </a:lnTo>
                  <a:cubicBezTo>
                    <a:pt x="19186" y="17"/>
                    <a:pt x="19156" y="0"/>
                    <a:pt x="19124" y="0"/>
                  </a:cubicBezTo>
                  <a:close/>
                </a:path>
              </a:pathLst>
            </a:cu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24" name="Tick"/>
            <p:cNvSpPr/>
            <p:nvPr/>
          </p:nvSpPr>
          <p:spPr>
            <a:xfrm>
              <a:off x="3209920" y="698755"/>
              <a:ext cx="646007" cy="49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85" fill="norm" stroke="1" extrusionOk="0">
                  <a:moveTo>
                    <a:pt x="19124" y="0"/>
                  </a:moveTo>
                  <a:cubicBezTo>
                    <a:pt x="19093" y="0"/>
                    <a:pt x="19062" y="15"/>
                    <a:pt x="19038" y="46"/>
                  </a:cubicBezTo>
                  <a:lnTo>
                    <a:pt x="7550" y="15019"/>
                  </a:lnTo>
                  <a:cubicBezTo>
                    <a:pt x="7502" y="15081"/>
                    <a:pt x="7426" y="15081"/>
                    <a:pt x="7379" y="15019"/>
                  </a:cubicBezTo>
                  <a:lnTo>
                    <a:pt x="2536" y="8708"/>
                  </a:lnTo>
                  <a:cubicBezTo>
                    <a:pt x="2489" y="8646"/>
                    <a:pt x="2413" y="8646"/>
                    <a:pt x="2365" y="8708"/>
                  </a:cubicBezTo>
                  <a:lnTo>
                    <a:pt x="35" y="11744"/>
                  </a:lnTo>
                  <a:cubicBezTo>
                    <a:pt x="-12" y="11806"/>
                    <a:pt x="-12" y="11907"/>
                    <a:pt x="35" y="11969"/>
                  </a:cubicBezTo>
                  <a:lnTo>
                    <a:pt x="4963" y="18390"/>
                  </a:lnTo>
                  <a:lnTo>
                    <a:pt x="6654" y="20594"/>
                  </a:lnTo>
                  <a:lnTo>
                    <a:pt x="7379" y="21538"/>
                  </a:lnTo>
                  <a:cubicBezTo>
                    <a:pt x="7426" y="21600"/>
                    <a:pt x="7502" y="21600"/>
                    <a:pt x="7550" y="21538"/>
                  </a:cubicBezTo>
                  <a:lnTo>
                    <a:pt x="21541" y="3307"/>
                  </a:lnTo>
                  <a:cubicBezTo>
                    <a:pt x="21588" y="3245"/>
                    <a:pt x="21588" y="3146"/>
                    <a:pt x="21541" y="3085"/>
                  </a:cubicBezTo>
                  <a:lnTo>
                    <a:pt x="19211" y="48"/>
                  </a:lnTo>
                  <a:cubicBezTo>
                    <a:pt x="19186" y="17"/>
                    <a:pt x="19156" y="0"/>
                    <a:pt x="19124" y="0"/>
                  </a:cubicBezTo>
                  <a:close/>
                </a:path>
              </a:pathLst>
            </a:cu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25" name="Tick"/>
            <p:cNvSpPr/>
            <p:nvPr/>
          </p:nvSpPr>
          <p:spPr>
            <a:xfrm>
              <a:off x="4674162" y="1004113"/>
              <a:ext cx="328340" cy="252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85" fill="norm" stroke="1" extrusionOk="0">
                  <a:moveTo>
                    <a:pt x="19124" y="0"/>
                  </a:moveTo>
                  <a:cubicBezTo>
                    <a:pt x="19093" y="0"/>
                    <a:pt x="19062" y="15"/>
                    <a:pt x="19038" y="46"/>
                  </a:cubicBezTo>
                  <a:lnTo>
                    <a:pt x="7550" y="15019"/>
                  </a:lnTo>
                  <a:cubicBezTo>
                    <a:pt x="7502" y="15081"/>
                    <a:pt x="7426" y="15081"/>
                    <a:pt x="7379" y="15019"/>
                  </a:cubicBezTo>
                  <a:lnTo>
                    <a:pt x="2536" y="8708"/>
                  </a:lnTo>
                  <a:cubicBezTo>
                    <a:pt x="2489" y="8646"/>
                    <a:pt x="2413" y="8646"/>
                    <a:pt x="2365" y="8708"/>
                  </a:cubicBezTo>
                  <a:lnTo>
                    <a:pt x="35" y="11744"/>
                  </a:lnTo>
                  <a:cubicBezTo>
                    <a:pt x="-12" y="11806"/>
                    <a:pt x="-12" y="11907"/>
                    <a:pt x="35" y="11969"/>
                  </a:cubicBezTo>
                  <a:lnTo>
                    <a:pt x="4963" y="18390"/>
                  </a:lnTo>
                  <a:lnTo>
                    <a:pt x="6654" y="20594"/>
                  </a:lnTo>
                  <a:lnTo>
                    <a:pt x="7379" y="21538"/>
                  </a:lnTo>
                  <a:cubicBezTo>
                    <a:pt x="7426" y="21600"/>
                    <a:pt x="7502" y="21600"/>
                    <a:pt x="7550" y="21538"/>
                  </a:cubicBezTo>
                  <a:lnTo>
                    <a:pt x="21541" y="3307"/>
                  </a:lnTo>
                  <a:cubicBezTo>
                    <a:pt x="21588" y="3245"/>
                    <a:pt x="21588" y="3146"/>
                    <a:pt x="21541" y="3085"/>
                  </a:cubicBezTo>
                  <a:lnTo>
                    <a:pt x="19211" y="48"/>
                  </a:lnTo>
                  <a:cubicBezTo>
                    <a:pt x="19186" y="17"/>
                    <a:pt x="19156" y="0"/>
                    <a:pt x="19124" y="0"/>
                  </a:cubicBezTo>
                  <a:close/>
                </a:path>
              </a:pathLst>
            </a:cu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227" name="Head"/>
          <p:cNvSpPr/>
          <p:nvPr/>
        </p:nvSpPr>
        <p:spPr>
          <a:xfrm>
            <a:off x="-5729877" y="949356"/>
            <a:ext cx="9279575" cy="111007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5" h="21600" fill="norm" stroke="1" extrusionOk="0">
                <a:moveTo>
                  <a:pt x="9154" y="0"/>
                </a:moveTo>
                <a:cubicBezTo>
                  <a:pt x="3064" y="0"/>
                  <a:pt x="0" y="3297"/>
                  <a:pt x="0" y="7252"/>
                </a:cubicBezTo>
                <a:cubicBezTo>
                  <a:pt x="0" y="11207"/>
                  <a:pt x="2755" y="14261"/>
                  <a:pt x="3263" y="17024"/>
                </a:cubicBezTo>
                <a:cubicBezTo>
                  <a:pt x="3772" y="19786"/>
                  <a:pt x="1428" y="21600"/>
                  <a:pt x="1428" y="21600"/>
                </a:cubicBezTo>
                <a:lnTo>
                  <a:pt x="13269" y="21600"/>
                </a:lnTo>
                <a:cubicBezTo>
                  <a:pt x="14015" y="18211"/>
                  <a:pt x="15444" y="18832"/>
                  <a:pt x="16687" y="18799"/>
                </a:cubicBezTo>
                <a:cubicBezTo>
                  <a:pt x="17929" y="18767"/>
                  <a:pt x="19467" y="18460"/>
                  <a:pt x="19210" y="17068"/>
                </a:cubicBezTo>
                <a:cubicBezTo>
                  <a:pt x="19036" y="16134"/>
                  <a:pt x="19250" y="15837"/>
                  <a:pt x="19675" y="15341"/>
                </a:cubicBezTo>
                <a:cubicBezTo>
                  <a:pt x="20100" y="14844"/>
                  <a:pt x="19256" y="14402"/>
                  <a:pt x="19256" y="14402"/>
                </a:cubicBezTo>
                <a:lnTo>
                  <a:pt x="19745" y="14169"/>
                </a:lnTo>
                <a:cubicBezTo>
                  <a:pt x="19977" y="14061"/>
                  <a:pt x="20093" y="13835"/>
                  <a:pt x="20035" y="13619"/>
                </a:cubicBezTo>
                <a:cubicBezTo>
                  <a:pt x="20009" y="13533"/>
                  <a:pt x="19982" y="13430"/>
                  <a:pt x="19950" y="13301"/>
                </a:cubicBezTo>
                <a:cubicBezTo>
                  <a:pt x="19847" y="12874"/>
                  <a:pt x="20073" y="12503"/>
                  <a:pt x="20497" y="12373"/>
                </a:cubicBezTo>
                <a:cubicBezTo>
                  <a:pt x="20877" y="12260"/>
                  <a:pt x="21149" y="12098"/>
                  <a:pt x="21342" y="11942"/>
                </a:cubicBezTo>
                <a:cubicBezTo>
                  <a:pt x="21600" y="11737"/>
                  <a:pt x="21600" y="11374"/>
                  <a:pt x="21407" y="11120"/>
                </a:cubicBezTo>
                <a:cubicBezTo>
                  <a:pt x="20705" y="10192"/>
                  <a:pt x="19983" y="9173"/>
                  <a:pt x="19487" y="8520"/>
                </a:cubicBezTo>
                <a:cubicBezTo>
                  <a:pt x="18754" y="7554"/>
                  <a:pt x="19939" y="7036"/>
                  <a:pt x="19572" y="5994"/>
                </a:cubicBezTo>
                <a:cubicBezTo>
                  <a:pt x="18658" y="2406"/>
                  <a:pt x="15959" y="0"/>
                  <a:pt x="9154" y="0"/>
                </a:cubicBezTo>
                <a:close/>
              </a:path>
            </a:pathLst>
          </a:custGeom>
          <a:gradFill>
            <a:gsLst>
              <a:gs pos="0">
                <a:srgbClr val="A946BA"/>
              </a:gs>
              <a:gs pos="100000">
                <a:srgbClr val="E83E79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AB47BC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pic>
        <p:nvPicPr>
          <p:cNvPr id="228" name="pasted-movie.png" descr="pasted-movie.png"/>
          <p:cNvPicPr>
            <a:picLocks noChangeAspect="1"/>
          </p:cNvPicPr>
          <p:nvPr/>
        </p:nvPicPr>
        <p:blipFill>
          <a:blip r:embed="rId6">
            <a:extLst/>
          </a:blip>
          <a:srcRect l="0" t="0" r="0" b="92809"/>
          <a:stretch>
            <a:fillRect/>
          </a:stretch>
        </p:blipFill>
        <p:spPr>
          <a:xfrm>
            <a:off x="10668000" y="8145"/>
            <a:ext cx="13753645" cy="8927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29" name="Blippit_Boards_App-10.png" descr="Blippit_Boards_App-10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829851" y="1211788"/>
            <a:ext cx="11430001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0" name="Blippit_Boards_App-11.png" descr="Blippit_Boards_App-11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1817151" y="4488009"/>
            <a:ext cx="11455401" cy="4800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1" name="Blippit_Boards_App-12.png" descr="Blippit_Boards_App-12.pn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1829851" y="9707329"/>
            <a:ext cx="11430001" cy="17653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40" name="Group"/>
          <p:cNvGrpSpPr/>
          <p:nvPr/>
        </p:nvGrpSpPr>
        <p:grpSpPr>
          <a:xfrm>
            <a:off x="3098686" y="11069197"/>
            <a:ext cx="7463468" cy="1195617"/>
            <a:chOff x="0" y="0"/>
            <a:chExt cx="7463466" cy="1195616"/>
          </a:xfrm>
        </p:grpSpPr>
        <p:grpSp>
          <p:nvGrpSpPr>
            <p:cNvPr id="238" name="Group"/>
            <p:cNvGrpSpPr/>
            <p:nvPr/>
          </p:nvGrpSpPr>
          <p:grpSpPr>
            <a:xfrm>
              <a:off x="0" y="0"/>
              <a:ext cx="7463468" cy="1195617"/>
              <a:chOff x="0" y="0"/>
              <a:chExt cx="7463467" cy="1195616"/>
            </a:xfrm>
          </p:grpSpPr>
          <p:sp>
            <p:nvSpPr>
              <p:cNvPr id="232" name="Terminator"/>
              <p:cNvSpPr/>
              <p:nvPr/>
            </p:nvSpPr>
            <p:spPr>
              <a:xfrm>
                <a:off x="5072234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33" name="Terminator"/>
              <p:cNvSpPr/>
              <p:nvPr/>
            </p:nvSpPr>
            <p:spPr>
              <a:xfrm>
                <a:off x="3765620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34" name="Terminator"/>
              <p:cNvSpPr/>
              <p:nvPr/>
            </p:nvSpPr>
            <p:spPr>
              <a:xfrm>
                <a:off x="2459006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35" name="Terminator"/>
              <p:cNvSpPr/>
              <p:nvPr/>
            </p:nvSpPr>
            <p:spPr>
              <a:xfrm>
                <a:off x="1287962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36" name="Terminator"/>
              <p:cNvSpPr/>
              <p:nvPr/>
            </p:nvSpPr>
            <p:spPr>
              <a:xfrm>
                <a:off x="0" y="0"/>
                <a:ext cx="2391233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37" name="Terminator"/>
              <p:cNvSpPr/>
              <p:nvPr/>
            </p:nvSpPr>
            <p:spPr>
              <a:xfrm>
                <a:off x="2526779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</p:grpSp>
        <p:sp>
          <p:nvSpPr>
            <p:cNvPr id="239" name="Register for a trial or log in to your dashboard via blippitboards.com…"/>
            <p:cNvSpPr txBox="1"/>
            <p:nvPr/>
          </p:nvSpPr>
          <p:spPr>
            <a:xfrm>
              <a:off x="509596" y="75376"/>
              <a:ext cx="6444275" cy="10448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>
                <a:lnSpc>
                  <a:spcPct val="80000"/>
                </a:lnSpc>
                <a:defRPr spc="-64" sz="32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r>
                <a:t>Register for a trial or log in to your dashboard via </a:t>
              </a:r>
              <a:r>
                <a:rPr u="sng">
                  <a:hlinkClick r:id="rId2" invalidUrl="" action="" tgtFrame="" tooltip="" history="1" highlightClick="0" endSnd="0"/>
                </a:rPr>
                <a:t>blippitboards.com</a:t>
              </a:r>
            </a:p>
            <a:p>
              <a:pPr algn="l">
                <a:lnSpc>
                  <a:spcPct val="80000"/>
                </a:lnSpc>
                <a:defRPr spc="-64" sz="32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r>
                <a:t>to use your school dashboard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Rectangle"/>
          <p:cNvSpPr/>
          <p:nvPr/>
        </p:nvSpPr>
        <p:spPr>
          <a:xfrm>
            <a:off x="-11597" y="8145"/>
            <a:ext cx="10900768" cy="1369970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45" name="Rectangle"/>
          <p:cNvSpPr/>
          <p:nvPr/>
        </p:nvSpPr>
        <p:spPr>
          <a:xfrm>
            <a:off x="10670332" y="901441"/>
            <a:ext cx="13749039" cy="12808216"/>
          </a:xfrm>
          <a:prstGeom prst="rect">
            <a:avLst/>
          </a:prstGeom>
          <a:solidFill>
            <a:srgbClr val="9E9E9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46" name="Rectangle"/>
          <p:cNvSpPr/>
          <p:nvPr/>
        </p:nvSpPr>
        <p:spPr>
          <a:xfrm>
            <a:off x="-58400" y="13230259"/>
            <a:ext cx="3415387" cy="4959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47" name="Teachers tap  tags for their evidence."/>
          <p:cNvSpPr txBox="1"/>
          <p:nvPr>
            <p:ph type="title" idx="4294967295"/>
          </p:nvPr>
        </p:nvSpPr>
        <p:spPr>
          <a:xfrm>
            <a:off x="3814864" y="4043900"/>
            <a:ext cx="6875206" cy="4344330"/>
          </a:xfrm>
          <a:prstGeom prst="rect">
            <a:avLst/>
          </a:prstGeom>
        </p:spPr>
        <p:txBody>
          <a:bodyPr anchor="b"/>
          <a:lstStyle/>
          <a:p>
            <a:pPr lvl="1" indent="329184" defTabSz="1755604">
              <a:defRPr spc="-167" sz="8352"/>
            </a:pPr>
            <a:r>
              <a:t>Teachers </a:t>
            </a:r>
            <a:r>
              <a:rPr>
                <a:solidFill>
                  <a:srgbClr val="EC3F7B"/>
                </a:solidFill>
              </a:rPr>
              <a:t>tap  tags</a:t>
            </a:r>
            <a:r>
              <a:t> for their evidence.</a:t>
            </a:r>
          </a:p>
        </p:txBody>
      </p:sp>
      <p:pic>
        <p:nvPicPr>
          <p:cNvPr id="248" name="blippitboards_diocese_21-1.png" descr="blippitboards_diocese_21-1.png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91009" y="12572443"/>
            <a:ext cx="4013201" cy="584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2" name="Connection Line" descr="Connection Line"/>
          <p:cNvPicPr>
            <a:picLocks noChangeAspect="0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976450" y="2495352"/>
            <a:ext cx="3324128" cy="1586635"/>
          </a:xfrm>
          <a:prstGeom prst="rect">
            <a:avLst/>
          </a:prstGeom>
        </p:spPr>
      </p:pic>
      <p:grpSp>
        <p:nvGrpSpPr>
          <p:cNvPr id="256" name="Group"/>
          <p:cNvGrpSpPr/>
          <p:nvPr/>
        </p:nvGrpSpPr>
        <p:grpSpPr>
          <a:xfrm>
            <a:off x="3814864" y="9104903"/>
            <a:ext cx="5103388" cy="1893452"/>
            <a:chOff x="0" y="0"/>
            <a:chExt cx="5103387" cy="1893451"/>
          </a:xfrm>
        </p:grpSpPr>
        <p:pic>
          <p:nvPicPr>
            <p:cNvPr id="250" name="ipad-icon-png-23.png" descr="ipad-icon-png-23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586197" y="0"/>
              <a:ext cx="1893453" cy="18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51" name="Notebook"/>
            <p:cNvSpPr/>
            <p:nvPr/>
          </p:nvSpPr>
          <p:spPr>
            <a:xfrm>
              <a:off x="0" y="235707"/>
              <a:ext cx="2538610" cy="1422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fill="norm" stroke="1" extrusionOk="0">
                  <a:moveTo>
                    <a:pt x="1952" y="0"/>
                  </a:moveTo>
                  <a:cubicBezTo>
                    <a:pt x="1421" y="0"/>
                    <a:pt x="1439" y="771"/>
                    <a:pt x="1439" y="1718"/>
                  </a:cubicBezTo>
                  <a:lnTo>
                    <a:pt x="1439" y="19328"/>
                  </a:lnTo>
                  <a:lnTo>
                    <a:pt x="0" y="19328"/>
                  </a:lnTo>
                  <a:cubicBezTo>
                    <a:pt x="0" y="19328"/>
                    <a:pt x="0" y="19890"/>
                    <a:pt x="0" y="20529"/>
                  </a:cubicBezTo>
                  <a:cubicBezTo>
                    <a:pt x="0" y="21600"/>
                    <a:pt x="190" y="21599"/>
                    <a:pt x="896" y="21599"/>
                  </a:cubicBezTo>
                  <a:lnTo>
                    <a:pt x="10332" y="21599"/>
                  </a:lnTo>
                  <a:lnTo>
                    <a:pt x="11268" y="21599"/>
                  </a:lnTo>
                  <a:lnTo>
                    <a:pt x="20704" y="21599"/>
                  </a:lnTo>
                  <a:cubicBezTo>
                    <a:pt x="21367" y="21599"/>
                    <a:pt x="21600" y="21600"/>
                    <a:pt x="21600" y="20529"/>
                  </a:cubicBezTo>
                  <a:cubicBezTo>
                    <a:pt x="21600" y="19890"/>
                    <a:pt x="21600" y="19328"/>
                    <a:pt x="21600" y="19328"/>
                  </a:cubicBezTo>
                  <a:lnTo>
                    <a:pt x="20161" y="19328"/>
                  </a:lnTo>
                  <a:lnTo>
                    <a:pt x="20161" y="1718"/>
                  </a:lnTo>
                  <a:cubicBezTo>
                    <a:pt x="20161" y="771"/>
                    <a:pt x="20196" y="0"/>
                    <a:pt x="19665" y="0"/>
                  </a:cubicBezTo>
                  <a:lnTo>
                    <a:pt x="1952" y="0"/>
                  </a:lnTo>
                  <a:close/>
                  <a:moveTo>
                    <a:pt x="2475" y="1849"/>
                  </a:moveTo>
                  <a:lnTo>
                    <a:pt x="19125" y="1849"/>
                  </a:lnTo>
                  <a:lnTo>
                    <a:pt x="19125" y="19328"/>
                  </a:lnTo>
                  <a:lnTo>
                    <a:pt x="11268" y="19328"/>
                  </a:lnTo>
                  <a:lnTo>
                    <a:pt x="10332" y="19328"/>
                  </a:lnTo>
                  <a:lnTo>
                    <a:pt x="2475" y="19328"/>
                  </a:lnTo>
                  <a:lnTo>
                    <a:pt x="2475" y="1849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52" name="Phone"/>
            <p:cNvSpPr/>
            <p:nvPr/>
          </p:nvSpPr>
          <p:spPr>
            <a:xfrm>
              <a:off x="4573276" y="584295"/>
              <a:ext cx="530112" cy="109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68" y="0"/>
                  </a:moveTo>
                  <a:cubicBezTo>
                    <a:pt x="934" y="0"/>
                    <a:pt x="0" y="453"/>
                    <a:pt x="0" y="1004"/>
                  </a:cubicBezTo>
                  <a:lnTo>
                    <a:pt x="0" y="20596"/>
                  </a:lnTo>
                  <a:cubicBezTo>
                    <a:pt x="0" y="21152"/>
                    <a:pt x="934" y="21600"/>
                    <a:pt x="2068" y="21600"/>
                  </a:cubicBezTo>
                  <a:lnTo>
                    <a:pt x="19532" y="21600"/>
                  </a:lnTo>
                  <a:cubicBezTo>
                    <a:pt x="20666" y="21600"/>
                    <a:pt x="21600" y="21147"/>
                    <a:pt x="21600" y="20596"/>
                  </a:cubicBezTo>
                  <a:lnTo>
                    <a:pt x="21600" y="1004"/>
                  </a:lnTo>
                  <a:cubicBezTo>
                    <a:pt x="21600" y="453"/>
                    <a:pt x="20677" y="0"/>
                    <a:pt x="19532" y="0"/>
                  </a:cubicBezTo>
                  <a:lnTo>
                    <a:pt x="2068" y="0"/>
                  </a:lnTo>
                  <a:close/>
                  <a:moveTo>
                    <a:pt x="9142" y="1350"/>
                  </a:moveTo>
                  <a:lnTo>
                    <a:pt x="12468" y="1350"/>
                  </a:lnTo>
                  <a:cubicBezTo>
                    <a:pt x="12758" y="1350"/>
                    <a:pt x="12990" y="1463"/>
                    <a:pt x="12990" y="1604"/>
                  </a:cubicBezTo>
                  <a:cubicBezTo>
                    <a:pt x="12990" y="1744"/>
                    <a:pt x="12758" y="1858"/>
                    <a:pt x="12468" y="1858"/>
                  </a:cubicBezTo>
                  <a:lnTo>
                    <a:pt x="9142" y="1858"/>
                  </a:lnTo>
                  <a:cubicBezTo>
                    <a:pt x="8853" y="1858"/>
                    <a:pt x="8621" y="1744"/>
                    <a:pt x="8621" y="1604"/>
                  </a:cubicBezTo>
                  <a:cubicBezTo>
                    <a:pt x="8621" y="1463"/>
                    <a:pt x="8853" y="1350"/>
                    <a:pt x="9142" y="1350"/>
                  </a:cubicBezTo>
                  <a:close/>
                  <a:moveTo>
                    <a:pt x="1477" y="2927"/>
                  </a:moveTo>
                  <a:lnTo>
                    <a:pt x="20123" y="2927"/>
                  </a:lnTo>
                  <a:lnTo>
                    <a:pt x="20123" y="18985"/>
                  </a:lnTo>
                  <a:lnTo>
                    <a:pt x="1477" y="18985"/>
                  </a:lnTo>
                  <a:lnTo>
                    <a:pt x="1477" y="2927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53" name="Tick"/>
            <p:cNvSpPr/>
            <p:nvPr/>
          </p:nvSpPr>
          <p:spPr>
            <a:xfrm>
              <a:off x="946301" y="698755"/>
              <a:ext cx="646008" cy="49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85" fill="norm" stroke="1" extrusionOk="0">
                  <a:moveTo>
                    <a:pt x="19124" y="0"/>
                  </a:moveTo>
                  <a:cubicBezTo>
                    <a:pt x="19093" y="0"/>
                    <a:pt x="19062" y="15"/>
                    <a:pt x="19038" y="46"/>
                  </a:cubicBezTo>
                  <a:lnTo>
                    <a:pt x="7550" y="15019"/>
                  </a:lnTo>
                  <a:cubicBezTo>
                    <a:pt x="7502" y="15081"/>
                    <a:pt x="7426" y="15081"/>
                    <a:pt x="7379" y="15019"/>
                  </a:cubicBezTo>
                  <a:lnTo>
                    <a:pt x="2536" y="8708"/>
                  </a:lnTo>
                  <a:cubicBezTo>
                    <a:pt x="2489" y="8646"/>
                    <a:pt x="2413" y="8646"/>
                    <a:pt x="2365" y="8708"/>
                  </a:cubicBezTo>
                  <a:lnTo>
                    <a:pt x="35" y="11744"/>
                  </a:lnTo>
                  <a:cubicBezTo>
                    <a:pt x="-12" y="11806"/>
                    <a:pt x="-12" y="11907"/>
                    <a:pt x="35" y="11969"/>
                  </a:cubicBezTo>
                  <a:lnTo>
                    <a:pt x="4963" y="18390"/>
                  </a:lnTo>
                  <a:lnTo>
                    <a:pt x="6654" y="20594"/>
                  </a:lnTo>
                  <a:lnTo>
                    <a:pt x="7379" y="21538"/>
                  </a:lnTo>
                  <a:cubicBezTo>
                    <a:pt x="7426" y="21600"/>
                    <a:pt x="7502" y="21600"/>
                    <a:pt x="7550" y="21538"/>
                  </a:cubicBezTo>
                  <a:lnTo>
                    <a:pt x="21541" y="3307"/>
                  </a:lnTo>
                  <a:cubicBezTo>
                    <a:pt x="21588" y="3245"/>
                    <a:pt x="21588" y="3146"/>
                    <a:pt x="21541" y="3085"/>
                  </a:cubicBezTo>
                  <a:lnTo>
                    <a:pt x="19211" y="48"/>
                  </a:lnTo>
                  <a:cubicBezTo>
                    <a:pt x="19186" y="17"/>
                    <a:pt x="19156" y="0"/>
                    <a:pt x="19124" y="0"/>
                  </a:cubicBezTo>
                  <a:close/>
                </a:path>
              </a:pathLst>
            </a:cu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54" name="Tick"/>
            <p:cNvSpPr/>
            <p:nvPr/>
          </p:nvSpPr>
          <p:spPr>
            <a:xfrm>
              <a:off x="3209920" y="698755"/>
              <a:ext cx="646007" cy="49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85" fill="norm" stroke="1" extrusionOk="0">
                  <a:moveTo>
                    <a:pt x="19124" y="0"/>
                  </a:moveTo>
                  <a:cubicBezTo>
                    <a:pt x="19093" y="0"/>
                    <a:pt x="19062" y="15"/>
                    <a:pt x="19038" y="46"/>
                  </a:cubicBezTo>
                  <a:lnTo>
                    <a:pt x="7550" y="15019"/>
                  </a:lnTo>
                  <a:cubicBezTo>
                    <a:pt x="7502" y="15081"/>
                    <a:pt x="7426" y="15081"/>
                    <a:pt x="7379" y="15019"/>
                  </a:cubicBezTo>
                  <a:lnTo>
                    <a:pt x="2536" y="8708"/>
                  </a:lnTo>
                  <a:cubicBezTo>
                    <a:pt x="2489" y="8646"/>
                    <a:pt x="2413" y="8646"/>
                    <a:pt x="2365" y="8708"/>
                  </a:cubicBezTo>
                  <a:lnTo>
                    <a:pt x="35" y="11744"/>
                  </a:lnTo>
                  <a:cubicBezTo>
                    <a:pt x="-12" y="11806"/>
                    <a:pt x="-12" y="11907"/>
                    <a:pt x="35" y="11969"/>
                  </a:cubicBezTo>
                  <a:lnTo>
                    <a:pt x="4963" y="18390"/>
                  </a:lnTo>
                  <a:lnTo>
                    <a:pt x="6654" y="20594"/>
                  </a:lnTo>
                  <a:lnTo>
                    <a:pt x="7379" y="21538"/>
                  </a:lnTo>
                  <a:cubicBezTo>
                    <a:pt x="7426" y="21600"/>
                    <a:pt x="7502" y="21600"/>
                    <a:pt x="7550" y="21538"/>
                  </a:cubicBezTo>
                  <a:lnTo>
                    <a:pt x="21541" y="3307"/>
                  </a:lnTo>
                  <a:cubicBezTo>
                    <a:pt x="21588" y="3245"/>
                    <a:pt x="21588" y="3146"/>
                    <a:pt x="21541" y="3085"/>
                  </a:cubicBezTo>
                  <a:lnTo>
                    <a:pt x="19211" y="48"/>
                  </a:lnTo>
                  <a:cubicBezTo>
                    <a:pt x="19186" y="17"/>
                    <a:pt x="19156" y="0"/>
                    <a:pt x="19124" y="0"/>
                  </a:cubicBezTo>
                  <a:close/>
                </a:path>
              </a:pathLst>
            </a:cu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55" name="Tick"/>
            <p:cNvSpPr/>
            <p:nvPr/>
          </p:nvSpPr>
          <p:spPr>
            <a:xfrm>
              <a:off x="4674162" y="1004113"/>
              <a:ext cx="328340" cy="252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85" fill="norm" stroke="1" extrusionOk="0">
                  <a:moveTo>
                    <a:pt x="19124" y="0"/>
                  </a:moveTo>
                  <a:cubicBezTo>
                    <a:pt x="19093" y="0"/>
                    <a:pt x="19062" y="15"/>
                    <a:pt x="19038" y="46"/>
                  </a:cubicBezTo>
                  <a:lnTo>
                    <a:pt x="7550" y="15019"/>
                  </a:lnTo>
                  <a:cubicBezTo>
                    <a:pt x="7502" y="15081"/>
                    <a:pt x="7426" y="15081"/>
                    <a:pt x="7379" y="15019"/>
                  </a:cubicBezTo>
                  <a:lnTo>
                    <a:pt x="2536" y="8708"/>
                  </a:lnTo>
                  <a:cubicBezTo>
                    <a:pt x="2489" y="8646"/>
                    <a:pt x="2413" y="8646"/>
                    <a:pt x="2365" y="8708"/>
                  </a:cubicBezTo>
                  <a:lnTo>
                    <a:pt x="35" y="11744"/>
                  </a:lnTo>
                  <a:cubicBezTo>
                    <a:pt x="-12" y="11806"/>
                    <a:pt x="-12" y="11907"/>
                    <a:pt x="35" y="11969"/>
                  </a:cubicBezTo>
                  <a:lnTo>
                    <a:pt x="4963" y="18390"/>
                  </a:lnTo>
                  <a:lnTo>
                    <a:pt x="6654" y="20594"/>
                  </a:lnTo>
                  <a:lnTo>
                    <a:pt x="7379" y="21538"/>
                  </a:lnTo>
                  <a:cubicBezTo>
                    <a:pt x="7426" y="21600"/>
                    <a:pt x="7502" y="21600"/>
                    <a:pt x="7550" y="21538"/>
                  </a:cubicBezTo>
                  <a:lnTo>
                    <a:pt x="21541" y="3307"/>
                  </a:lnTo>
                  <a:cubicBezTo>
                    <a:pt x="21588" y="3245"/>
                    <a:pt x="21588" y="3146"/>
                    <a:pt x="21541" y="3085"/>
                  </a:cubicBezTo>
                  <a:lnTo>
                    <a:pt x="19211" y="48"/>
                  </a:lnTo>
                  <a:cubicBezTo>
                    <a:pt x="19186" y="17"/>
                    <a:pt x="19156" y="0"/>
                    <a:pt x="19124" y="0"/>
                  </a:cubicBezTo>
                  <a:close/>
                </a:path>
              </a:pathLst>
            </a:cu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257" name="Head"/>
          <p:cNvSpPr/>
          <p:nvPr/>
        </p:nvSpPr>
        <p:spPr>
          <a:xfrm>
            <a:off x="-5729877" y="949356"/>
            <a:ext cx="9279575" cy="111007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5" h="21600" fill="norm" stroke="1" extrusionOk="0">
                <a:moveTo>
                  <a:pt x="9154" y="0"/>
                </a:moveTo>
                <a:cubicBezTo>
                  <a:pt x="3064" y="0"/>
                  <a:pt x="0" y="3297"/>
                  <a:pt x="0" y="7252"/>
                </a:cubicBezTo>
                <a:cubicBezTo>
                  <a:pt x="0" y="11207"/>
                  <a:pt x="2755" y="14261"/>
                  <a:pt x="3263" y="17024"/>
                </a:cubicBezTo>
                <a:cubicBezTo>
                  <a:pt x="3772" y="19786"/>
                  <a:pt x="1428" y="21600"/>
                  <a:pt x="1428" y="21600"/>
                </a:cubicBezTo>
                <a:lnTo>
                  <a:pt x="13269" y="21600"/>
                </a:lnTo>
                <a:cubicBezTo>
                  <a:pt x="14015" y="18211"/>
                  <a:pt x="15444" y="18832"/>
                  <a:pt x="16687" y="18799"/>
                </a:cubicBezTo>
                <a:cubicBezTo>
                  <a:pt x="17929" y="18767"/>
                  <a:pt x="19467" y="18460"/>
                  <a:pt x="19210" y="17068"/>
                </a:cubicBezTo>
                <a:cubicBezTo>
                  <a:pt x="19036" y="16134"/>
                  <a:pt x="19250" y="15837"/>
                  <a:pt x="19675" y="15341"/>
                </a:cubicBezTo>
                <a:cubicBezTo>
                  <a:pt x="20100" y="14844"/>
                  <a:pt x="19256" y="14402"/>
                  <a:pt x="19256" y="14402"/>
                </a:cubicBezTo>
                <a:lnTo>
                  <a:pt x="19745" y="14169"/>
                </a:lnTo>
                <a:cubicBezTo>
                  <a:pt x="19977" y="14061"/>
                  <a:pt x="20093" y="13835"/>
                  <a:pt x="20035" y="13619"/>
                </a:cubicBezTo>
                <a:cubicBezTo>
                  <a:pt x="20009" y="13533"/>
                  <a:pt x="19982" y="13430"/>
                  <a:pt x="19950" y="13301"/>
                </a:cubicBezTo>
                <a:cubicBezTo>
                  <a:pt x="19847" y="12874"/>
                  <a:pt x="20073" y="12503"/>
                  <a:pt x="20497" y="12373"/>
                </a:cubicBezTo>
                <a:cubicBezTo>
                  <a:pt x="20877" y="12260"/>
                  <a:pt x="21149" y="12098"/>
                  <a:pt x="21342" y="11942"/>
                </a:cubicBezTo>
                <a:cubicBezTo>
                  <a:pt x="21600" y="11737"/>
                  <a:pt x="21600" y="11374"/>
                  <a:pt x="21407" y="11120"/>
                </a:cubicBezTo>
                <a:cubicBezTo>
                  <a:pt x="20705" y="10192"/>
                  <a:pt x="19983" y="9173"/>
                  <a:pt x="19487" y="8520"/>
                </a:cubicBezTo>
                <a:cubicBezTo>
                  <a:pt x="18754" y="7554"/>
                  <a:pt x="19939" y="7036"/>
                  <a:pt x="19572" y="5994"/>
                </a:cubicBezTo>
                <a:cubicBezTo>
                  <a:pt x="18658" y="2406"/>
                  <a:pt x="15959" y="0"/>
                  <a:pt x="9154" y="0"/>
                </a:cubicBezTo>
                <a:close/>
              </a:path>
            </a:pathLst>
          </a:custGeom>
          <a:gradFill>
            <a:gsLst>
              <a:gs pos="0">
                <a:srgbClr val="A946BA"/>
              </a:gs>
              <a:gs pos="100000">
                <a:srgbClr val="E83E79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AB47BC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pic>
        <p:nvPicPr>
          <p:cNvPr id="258" name="pasted-movie.png" descr="pasted-movie.png"/>
          <p:cNvPicPr>
            <a:picLocks noChangeAspect="1"/>
          </p:cNvPicPr>
          <p:nvPr/>
        </p:nvPicPr>
        <p:blipFill>
          <a:blip r:embed="rId6">
            <a:extLst/>
          </a:blip>
          <a:srcRect l="0" t="0" r="0" b="92809"/>
          <a:stretch>
            <a:fillRect/>
          </a:stretch>
        </p:blipFill>
        <p:spPr>
          <a:xfrm>
            <a:off x="10668000" y="8145"/>
            <a:ext cx="13753645" cy="8927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59" name="Blippit_Boards_App-13.png" descr="Blippit_Boards_App-13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836201" y="1019021"/>
            <a:ext cx="11417301" cy="3276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0" name="Blippit_Boards_App-14.png" descr="Blippit_Boards_App-14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1823501" y="4413528"/>
            <a:ext cx="11442701" cy="1943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1" name="Blippit_Boards_App-15.png" descr="Blippit_Boards_App-15.pn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1836201" y="6474535"/>
            <a:ext cx="11417301" cy="3873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2" name="Blippit_Boards_App-16.png" descr="Blippit_Boards_App-16.pn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1829851" y="10465942"/>
            <a:ext cx="11430001" cy="32893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71" name="Group"/>
          <p:cNvGrpSpPr/>
          <p:nvPr/>
        </p:nvGrpSpPr>
        <p:grpSpPr>
          <a:xfrm>
            <a:off x="3098686" y="11069197"/>
            <a:ext cx="7463468" cy="1195617"/>
            <a:chOff x="0" y="0"/>
            <a:chExt cx="7463466" cy="1195616"/>
          </a:xfrm>
        </p:grpSpPr>
        <p:grpSp>
          <p:nvGrpSpPr>
            <p:cNvPr id="269" name="Group"/>
            <p:cNvGrpSpPr/>
            <p:nvPr/>
          </p:nvGrpSpPr>
          <p:grpSpPr>
            <a:xfrm>
              <a:off x="0" y="0"/>
              <a:ext cx="7463468" cy="1195617"/>
              <a:chOff x="0" y="0"/>
              <a:chExt cx="7463467" cy="1195616"/>
            </a:xfrm>
          </p:grpSpPr>
          <p:sp>
            <p:nvSpPr>
              <p:cNvPr id="263" name="Terminator"/>
              <p:cNvSpPr/>
              <p:nvPr/>
            </p:nvSpPr>
            <p:spPr>
              <a:xfrm>
                <a:off x="5072234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64" name="Terminator"/>
              <p:cNvSpPr/>
              <p:nvPr/>
            </p:nvSpPr>
            <p:spPr>
              <a:xfrm>
                <a:off x="3765620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65" name="Terminator"/>
              <p:cNvSpPr/>
              <p:nvPr/>
            </p:nvSpPr>
            <p:spPr>
              <a:xfrm>
                <a:off x="2459006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66" name="Terminator"/>
              <p:cNvSpPr/>
              <p:nvPr/>
            </p:nvSpPr>
            <p:spPr>
              <a:xfrm>
                <a:off x="1287962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67" name="Terminator"/>
              <p:cNvSpPr/>
              <p:nvPr/>
            </p:nvSpPr>
            <p:spPr>
              <a:xfrm>
                <a:off x="0" y="0"/>
                <a:ext cx="2391233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68" name="Terminator"/>
              <p:cNvSpPr/>
              <p:nvPr/>
            </p:nvSpPr>
            <p:spPr>
              <a:xfrm>
                <a:off x="2526779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</p:grpSp>
        <p:sp>
          <p:nvSpPr>
            <p:cNvPr id="270" name="Register for a trial or log in to your dashboard via blippitboards.com…"/>
            <p:cNvSpPr txBox="1"/>
            <p:nvPr/>
          </p:nvSpPr>
          <p:spPr>
            <a:xfrm>
              <a:off x="509596" y="75376"/>
              <a:ext cx="6444275" cy="10448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>
                <a:lnSpc>
                  <a:spcPct val="80000"/>
                </a:lnSpc>
                <a:defRPr spc="-64" sz="32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r>
                <a:t>Register for a trial or log in to your dashboard via </a:t>
              </a:r>
              <a:r>
                <a:rPr u="sng">
                  <a:hlinkClick r:id="rId2" invalidUrl="" action="" tgtFrame="" tooltip="" history="1" highlightClick="0" endSnd="0"/>
                </a:rPr>
                <a:t>blippitboards.com</a:t>
              </a:r>
            </a:p>
            <a:p>
              <a:pPr algn="l">
                <a:lnSpc>
                  <a:spcPct val="80000"/>
                </a:lnSpc>
                <a:defRPr spc="-64" sz="32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r>
                <a:t>to use your school dashboard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Rectangle"/>
          <p:cNvSpPr/>
          <p:nvPr/>
        </p:nvSpPr>
        <p:spPr>
          <a:xfrm>
            <a:off x="-11597" y="8145"/>
            <a:ext cx="10900768" cy="1369970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76" name="Rectangle"/>
          <p:cNvSpPr/>
          <p:nvPr/>
        </p:nvSpPr>
        <p:spPr>
          <a:xfrm>
            <a:off x="10670332" y="901441"/>
            <a:ext cx="13749039" cy="12808216"/>
          </a:xfrm>
          <a:prstGeom prst="rect">
            <a:avLst/>
          </a:prstGeom>
          <a:solidFill>
            <a:srgbClr val="9E9E9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77" name="Rectangle"/>
          <p:cNvSpPr/>
          <p:nvPr/>
        </p:nvSpPr>
        <p:spPr>
          <a:xfrm>
            <a:off x="-58400" y="13230259"/>
            <a:ext cx="3415387" cy="4959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78" name="Hide the categories you don’t want to see or use"/>
          <p:cNvSpPr txBox="1"/>
          <p:nvPr>
            <p:ph type="title" idx="4294967295"/>
          </p:nvPr>
        </p:nvSpPr>
        <p:spPr>
          <a:xfrm>
            <a:off x="3814864" y="4043900"/>
            <a:ext cx="6875206" cy="4344330"/>
          </a:xfrm>
          <a:prstGeom prst="rect">
            <a:avLst/>
          </a:prstGeom>
        </p:spPr>
        <p:txBody>
          <a:bodyPr anchor="b"/>
          <a:lstStyle/>
          <a:p>
            <a:pPr defTabSz="1633687">
              <a:defRPr spc="-155" sz="7772"/>
            </a:pPr>
            <a:r>
              <a:rPr>
                <a:solidFill>
                  <a:srgbClr val="EC3F7B"/>
                </a:solidFill>
              </a:rPr>
              <a:t>Hide the categories</a:t>
            </a:r>
            <a:r>
              <a:t> you don’t want to see or use</a:t>
            </a:r>
          </a:p>
        </p:txBody>
      </p:sp>
      <p:pic>
        <p:nvPicPr>
          <p:cNvPr id="279" name="blippitboards_diocese_21-1.png" descr="blippitboards_diocese_21-1.png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91009" y="12572443"/>
            <a:ext cx="4013201" cy="584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3" name="Connection Line" descr="Connection Line"/>
          <p:cNvPicPr>
            <a:picLocks noChangeAspect="0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976450" y="2495352"/>
            <a:ext cx="3324128" cy="1586635"/>
          </a:xfrm>
          <a:prstGeom prst="rect">
            <a:avLst/>
          </a:prstGeom>
        </p:spPr>
      </p:pic>
      <p:grpSp>
        <p:nvGrpSpPr>
          <p:cNvPr id="287" name="Group"/>
          <p:cNvGrpSpPr/>
          <p:nvPr/>
        </p:nvGrpSpPr>
        <p:grpSpPr>
          <a:xfrm>
            <a:off x="3814864" y="9104903"/>
            <a:ext cx="5103388" cy="1893452"/>
            <a:chOff x="0" y="0"/>
            <a:chExt cx="5103387" cy="1893451"/>
          </a:xfrm>
        </p:grpSpPr>
        <p:pic>
          <p:nvPicPr>
            <p:cNvPr id="281" name="ipad-icon-png-23.png" descr="ipad-icon-png-23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586197" y="0"/>
              <a:ext cx="1893453" cy="18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82" name="Notebook"/>
            <p:cNvSpPr/>
            <p:nvPr/>
          </p:nvSpPr>
          <p:spPr>
            <a:xfrm>
              <a:off x="0" y="235707"/>
              <a:ext cx="2538610" cy="1422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fill="norm" stroke="1" extrusionOk="0">
                  <a:moveTo>
                    <a:pt x="1952" y="0"/>
                  </a:moveTo>
                  <a:cubicBezTo>
                    <a:pt x="1421" y="0"/>
                    <a:pt x="1439" y="771"/>
                    <a:pt x="1439" y="1718"/>
                  </a:cubicBezTo>
                  <a:lnTo>
                    <a:pt x="1439" y="19328"/>
                  </a:lnTo>
                  <a:lnTo>
                    <a:pt x="0" y="19328"/>
                  </a:lnTo>
                  <a:cubicBezTo>
                    <a:pt x="0" y="19328"/>
                    <a:pt x="0" y="19890"/>
                    <a:pt x="0" y="20529"/>
                  </a:cubicBezTo>
                  <a:cubicBezTo>
                    <a:pt x="0" y="21600"/>
                    <a:pt x="190" y="21599"/>
                    <a:pt x="896" y="21599"/>
                  </a:cubicBezTo>
                  <a:lnTo>
                    <a:pt x="10332" y="21599"/>
                  </a:lnTo>
                  <a:lnTo>
                    <a:pt x="11268" y="21599"/>
                  </a:lnTo>
                  <a:lnTo>
                    <a:pt x="20704" y="21599"/>
                  </a:lnTo>
                  <a:cubicBezTo>
                    <a:pt x="21367" y="21599"/>
                    <a:pt x="21600" y="21600"/>
                    <a:pt x="21600" y="20529"/>
                  </a:cubicBezTo>
                  <a:cubicBezTo>
                    <a:pt x="21600" y="19890"/>
                    <a:pt x="21600" y="19328"/>
                    <a:pt x="21600" y="19328"/>
                  </a:cubicBezTo>
                  <a:lnTo>
                    <a:pt x="20161" y="19328"/>
                  </a:lnTo>
                  <a:lnTo>
                    <a:pt x="20161" y="1718"/>
                  </a:lnTo>
                  <a:cubicBezTo>
                    <a:pt x="20161" y="771"/>
                    <a:pt x="20196" y="0"/>
                    <a:pt x="19665" y="0"/>
                  </a:cubicBezTo>
                  <a:lnTo>
                    <a:pt x="1952" y="0"/>
                  </a:lnTo>
                  <a:close/>
                  <a:moveTo>
                    <a:pt x="2475" y="1849"/>
                  </a:moveTo>
                  <a:lnTo>
                    <a:pt x="19125" y="1849"/>
                  </a:lnTo>
                  <a:lnTo>
                    <a:pt x="19125" y="19328"/>
                  </a:lnTo>
                  <a:lnTo>
                    <a:pt x="11268" y="19328"/>
                  </a:lnTo>
                  <a:lnTo>
                    <a:pt x="10332" y="19328"/>
                  </a:lnTo>
                  <a:lnTo>
                    <a:pt x="2475" y="19328"/>
                  </a:lnTo>
                  <a:lnTo>
                    <a:pt x="2475" y="1849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83" name="Phone"/>
            <p:cNvSpPr/>
            <p:nvPr/>
          </p:nvSpPr>
          <p:spPr>
            <a:xfrm>
              <a:off x="4573276" y="584295"/>
              <a:ext cx="530112" cy="109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68" y="0"/>
                  </a:moveTo>
                  <a:cubicBezTo>
                    <a:pt x="934" y="0"/>
                    <a:pt x="0" y="453"/>
                    <a:pt x="0" y="1004"/>
                  </a:cubicBezTo>
                  <a:lnTo>
                    <a:pt x="0" y="20596"/>
                  </a:lnTo>
                  <a:cubicBezTo>
                    <a:pt x="0" y="21152"/>
                    <a:pt x="934" y="21600"/>
                    <a:pt x="2068" y="21600"/>
                  </a:cubicBezTo>
                  <a:lnTo>
                    <a:pt x="19532" y="21600"/>
                  </a:lnTo>
                  <a:cubicBezTo>
                    <a:pt x="20666" y="21600"/>
                    <a:pt x="21600" y="21147"/>
                    <a:pt x="21600" y="20596"/>
                  </a:cubicBezTo>
                  <a:lnTo>
                    <a:pt x="21600" y="1004"/>
                  </a:lnTo>
                  <a:cubicBezTo>
                    <a:pt x="21600" y="453"/>
                    <a:pt x="20677" y="0"/>
                    <a:pt x="19532" y="0"/>
                  </a:cubicBezTo>
                  <a:lnTo>
                    <a:pt x="2068" y="0"/>
                  </a:lnTo>
                  <a:close/>
                  <a:moveTo>
                    <a:pt x="9142" y="1350"/>
                  </a:moveTo>
                  <a:lnTo>
                    <a:pt x="12468" y="1350"/>
                  </a:lnTo>
                  <a:cubicBezTo>
                    <a:pt x="12758" y="1350"/>
                    <a:pt x="12990" y="1463"/>
                    <a:pt x="12990" y="1604"/>
                  </a:cubicBezTo>
                  <a:cubicBezTo>
                    <a:pt x="12990" y="1744"/>
                    <a:pt x="12758" y="1858"/>
                    <a:pt x="12468" y="1858"/>
                  </a:cubicBezTo>
                  <a:lnTo>
                    <a:pt x="9142" y="1858"/>
                  </a:lnTo>
                  <a:cubicBezTo>
                    <a:pt x="8853" y="1858"/>
                    <a:pt x="8621" y="1744"/>
                    <a:pt x="8621" y="1604"/>
                  </a:cubicBezTo>
                  <a:cubicBezTo>
                    <a:pt x="8621" y="1463"/>
                    <a:pt x="8853" y="1350"/>
                    <a:pt x="9142" y="1350"/>
                  </a:cubicBezTo>
                  <a:close/>
                  <a:moveTo>
                    <a:pt x="1477" y="2927"/>
                  </a:moveTo>
                  <a:lnTo>
                    <a:pt x="20123" y="2927"/>
                  </a:lnTo>
                  <a:lnTo>
                    <a:pt x="20123" y="18985"/>
                  </a:lnTo>
                  <a:lnTo>
                    <a:pt x="1477" y="18985"/>
                  </a:lnTo>
                  <a:lnTo>
                    <a:pt x="1477" y="2927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84" name="Tick"/>
            <p:cNvSpPr/>
            <p:nvPr/>
          </p:nvSpPr>
          <p:spPr>
            <a:xfrm>
              <a:off x="946301" y="698755"/>
              <a:ext cx="646008" cy="49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85" fill="norm" stroke="1" extrusionOk="0">
                  <a:moveTo>
                    <a:pt x="19124" y="0"/>
                  </a:moveTo>
                  <a:cubicBezTo>
                    <a:pt x="19093" y="0"/>
                    <a:pt x="19062" y="15"/>
                    <a:pt x="19038" y="46"/>
                  </a:cubicBezTo>
                  <a:lnTo>
                    <a:pt x="7550" y="15019"/>
                  </a:lnTo>
                  <a:cubicBezTo>
                    <a:pt x="7502" y="15081"/>
                    <a:pt x="7426" y="15081"/>
                    <a:pt x="7379" y="15019"/>
                  </a:cubicBezTo>
                  <a:lnTo>
                    <a:pt x="2536" y="8708"/>
                  </a:lnTo>
                  <a:cubicBezTo>
                    <a:pt x="2489" y="8646"/>
                    <a:pt x="2413" y="8646"/>
                    <a:pt x="2365" y="8708"/>
                  </a:cubicBezTo>
                  <a:lnTo>
                    <a:pt x="35" y="11744"/>
                  </a:lnTo>
                  <a:cubicBezTo>
                    <a:pt x="-12" y="11806"/>
                    <a:pt x="-12" y="11907"/>
                    <a:pt x="35" y="11969"/>
                  </a:cubicBezTo>
                  <a:lnTo>
                    <a:pt x="4963" y="18390"/>
                  </a:lnTo>
                  <a:lnTo>
                    <a:pt x="6654" y="20594"/>
                  </a:lnTo>
                  <a:lnTo>
                    <a:pt x="7379" y="21538"/>
                  </a:lnTo>
                  <a:cubicBezTo>
                    <a:pt x="7426" y="21600"/>
                    <a:pt x="7502" y="21600"/>
                    <a:pt x="7550" y="21538"/>
                  </a:cubicBezTo>
                  <a:lnTo>
                    <a:pt x="21541" y="3307"/>
                  </a:lnTo>
                  <a:cubicBezTo>
                    <a:pt x="21588" y="3245"/>
                    <a:pt x="21588" y="3146"/>
                    <a:pt x="21541" y="3085"/>
                  </a:cubicBezTo>
                  <a:lnTo>
                    <a:pt x="19211" y="48"/>
                  </a:lnTo>
                  <a:cubicBezTo>
                    <a:pt x="19186" y="17"/>
                    <a:pt x="19156" y="0"/>
                    <a:pt x="19124" y="0"/>
                  </a:cubicBezTo>
                  <a:close/>
                </a:path>
              </a:pathLst>
            </a:cu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85" name="Tick"/>
            <p:cNvSpPr/>
            <p:nvPr/>
          </p:nvSpPr>
          <p:spPr>
            <a:xfrm>
              <a:off x="3209920" y="698755"/>
              <a:ext cx="646007" cy="49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85" fill="norm" stroke="1" extrusionOk="0">
                  <a:moveTo>
                    <a:pt x="19124" y="0"/>
                  </a:moveTo>
                  <a:cubicBezTo>
                    <a:pt x="19093" y="0"/>
                    <a:pt x="19062" y="15"/>
                    <a:pt x="19038" y="46"/>
                  </a:cubicBezTo>
                  <a:lnTo>
                    <a:pt x="7550" y="15019"/>
                  </a:lnTo>
                  <a:cubicBezTo>
                    <a:pt x="7502" y="15081"/>
                    <a:pt x="7426" y="15081"/>
                    <a:pt x="7379" y="15019"/>
                  </a:cubicBezTo>
                  <a:lnTo>
                    <a:pt x="2536" y="8708"/>
                  </a:lnTo>
                  <a:cubicBezTo>
                    <a:pt x="2489" y="8646"/>
                    <a:pt x="2413" y="8646"/>
                    <a:pt x="2365" y="8708"/>
                  </a:cubicBezTo>
                  <a:lnTo>
                    <a:pt x="35" y="11744"/>
                  </a:lnTo>
                  <a:cubicBezTo>
                    <a:pt x="-12" y="11806"/>
                    <a:pt x="-12" y="11907"/>
                    <a:pt x="35" y="11969"/>
                  </a:cubicBezTo>
                  <a:lnTo>
                    <a:pt x="4963" y="18390"/>
                  </a:lnTo>
                  <a:lnTo>
                    <a:pt x="6654" y="20594"/>
                  </a:lnTo>
                  <a:lnTo>
                    <a:pt x="7379" y="21538"/>
                  </a:lnTo>
                  <a:cubicBezTo>
                    <a:pt x="7426" y="21600"/>
                    <a:pt x="7502" y="21600"/>
                    <a:pt x="7550" y="21538"/>
                  </a:cubicBezTo>
                  <a:lnTo>
                    <a:pt x="21541" y="3307"/>
                  </a:lnTo>
                  <a:cubicBezTo>
                    <a:pt x="21588" y="3245"/>
                    <a:pt x="21588" y="3146"/>
                    <a:pt x="21541" y="3085"/>
                  </a:cubicBezTo>
                  <a:lnTo>
                    <a:pt x="19211" y="48"/>
                  </a:lnTo>
                  <a:cubicBezTo>
                    <a:pt x="19186" y="17"/>
                    <a:pt x="19156" y="0"/>
                    <a:pt x="19124" y="0"/>
                  </a:cubicBezTo>
                  <a:close/>
                </a:path>
              </a:pathLst>
            </a:cu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86" name="Tick"/>
            <p:cNvSpPr/>
            <p:nvPr/>
          </p:nvSpPr>
          <p:spPr>
            <a:xfrm>
              <a:off x="4674162" y="1004113"/>
              <a:ext cx="328340" cy="252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85" fill="norm" stroke="1" extrusionOk="0">
                  <a:moveTo>
                    <a:pt x="19124" y="0"/>
                  </a:moveTo>
                  <a:cubicBezTo>
                    <a:pt x="19093" y="0"/>
                    <a:pt x="19062" y="15"/>
                    <a:pt x="19038" y="46"/>
                  </a:cubicBezTo>
                  <a:lnTo>
                    <a:pt x="7550" y="15019"/>
                  </a:lnTo>
                  <a:cubicBezTo>
                    <a:pt x="7502" y="15081"/>
                    <a:pt x="7426" y="15081"/>
                    <a:pt x="7379" y="15019"/>
                  </a:cubicBezTo>
                  <a:lnTo>
                    <a:pt x="2536" y="8708"/>
                  </a:lnTo>
                  <a:cubicBezTo>
                    <a:pt x="2489" y="8646"/>
                    <a:pt x="2413" y="8646"/>
                    <a:pt x="2365" y="8708"/>
                  </a:cubicBezTo>
                  <a:lnTo>
                    <a:pt x="35" y="11744"/>
                  </a:lnTo>
                  <a:cubicBezTo>
                    <a:pt x="-12" y="11806"/>
                    <a:pt x="-12" y="11907"/>
                    <a:pt x="35" y="11969"/>
                  </a:cubicBezTo>
                  <a:lnTo>
                    <a:pt x="4963" y="18390"/>
                  </a:lnTo>
                  <a:lnTo>
                    <a:pt x="6654" y="20594"/>
                  </a:lnTo>
                  <a:lnTo>
                    <a:pt x="7379" y="21538"/>
                  </a:lnTo>
                  <a:cubicBezTo>
                    <a:pt x="7426" y="21600"/>
                    <a:pt x="7502" y="21600"/>
                    <a:pt x="7550" y="21538"/>
                  </a:cubicBezTo>
                  <a:lnTo>
                    <a:pt x="21541" y="3307"/>
                  </a:lnTo>
                  <a:cubicBezTo>
                    <a:pt x="21588" y="3245"/>
                    <a:pt x="21588" y="3146"/>
                    <a:pt x="21541" y="3085"/>
                  </a:cubicBezTo>
                  <a:lnTo>
                    <a:pt x="19211" y="48"/>
                  </a:lnTo>
                  <a:cubicBezTo>
                    <a:pt x="19186" y="17"/>
                    <a:pt x="19156" y="0"/>
                    <a:pt x="19124" y="0"/>
                  </a:cubicBezTo>
                  <a:close/>
                </a:path>
              </a:pathLst>
            </a:cu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288" name="Head"/>
          <p:cNvSpPr/>
          <p:nvPr/>
        </p:nvSpPr>
        <p:spPr>
          <a:xfrm>
            <a:off x="-5729877" y="949356"/>
            <a:ext cx="9279575" cy="111007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5" h="21600" fill="norm" stroke="1" extrusionOk="0">
                <a:moveTo>
                  <a:pt x="9154" y="0"/>
                </a:moveTo>
                <a:cubicBezTo>
                  <a:pt x="3064" y="0"/>
                  <a:pt x="0" y="3297"/>
                  <a:pt x="0" y="7252"/>
                </a:cubicBezTo>
                <a:cubicBezTo>
                  <a:pt x="0" y="11207"/>
                  <a:pt x="2755" y="14261"/>
                  <a:pt x="3263" y="17024"/>
                </a:cubicBezTo>
                <a:cubicBezTo>
                  <a:pt x="3772" y="19786"/>
                  <a:pt x="1428" y="21600"/>
                  <a:pt x="1428" y="21600"/>
                </a:cubicBezTo>
                <a:lnTo>
                  <a:pt x="13269" y="21600"/>
                </a:lnTo>
                <a:cubicBezTo>
                  <a:pt x="14015" y="18211"/>
                  <a:pt x="15444" y="18832"/>
                  <a:pt x="16687" y="18799"/>
                </a:cubicBezTo>
                <a:cubicBezTo>
                  <a:pt x="17929" y="18767"/>
                  <a:pt x="19467" y="18460"/>
                  <a:pt x="19210" y="17068"/>
                </a:cubicBezTo>
                <a:cubicBezTo>
                  <a:pt x="19036" y="16134"/>
                  <a:pt x="19250" y="15837"/>
                  <a:pt x="19675" y="15341"/>
                </a:cubicBezTo>
                <a:cubicBezTo>
                  <a:pt x="20100" y="14844"/>
                  <a:pt x="19256" y="14402"/>
                  <a:pt x="19256" y="14402"/>
                </a:cubicBezTo>
                <a:lnTo>
                  <a:pt x="19745" y="14169"/>
                </a:lnTo>
                <a:cubicBezTo>
                  <a:pt x="19977" y="14061"/>
                  <a:pt x="20093" y="13835"/>
                  <a:pt x="20035" y="13619"/>
                </a:cubicBezTo>
                <a:cubicBezTo>
                  <a:pt x="20009" y="13533"/>
                  <a:pt x="19982" y="13430"/>
                  <a:pt x="19950" y="13301"/>
                </a:cubicBezTo>
                <a:cubicBezTo>
                  <a:pt x="19847" y="12874"/>
                  <a:pt x="20073" y="12503"/>
                  <a:pt x="20497" y="12373"/>
                </a:cubicBezTo>
                <a:cubicBezTo>
                  <a:pt x="20877" y="12260"/>
                  <a:pt x="21149" y="12098"/>
                  <a:pt x="21342" y="11942"/>
                </a:cubicBezTo>
                <a:cubicBezTo>
                  <a:pt x="21600" y="11737"/>
                  <a:pt x="21600" y="11374"/>
                  <a:pt x="21407" y="11120"/>
                </a:cubicBezTo>
                <a:cubicBezTo>
                  <a:pt x="20705" y="10192"/>
                  <a:pt x="19983" y="9173"/>
                  <a:pt x="19487" y="8520"/>
                </a:cubicBezTo>
                <a:cubicBezTo>
                  <a:pt x="18754" y="7554"/>
                  <a:pt x="19939" y="7036"/>
                  <a:pt x="19572" y="5994"/>
                </a:cubicBezTo>
                <a:cubicBezTo>
                  <a:pt x="18658" y="2406"/>
                  <a:pt x="15959" y="0"/>
                  <a:pt x="9154" y="0"/>
                </a:cubicBezTo>
                <a:close/>
              </a:path>
            </a:pathLst>
          </a:custGeom>
          <a:gradFill>
            <a:gsLst>
              <a:gs pos="0">
                <a:srgbClr val="A946BA"/>
              </a:gs>
              <a:gs pos="100000">
                <a:srgbClr val="E83E79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AB47BC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pic>
        <p:nvPicPr>
          <p:cNvPr id="289" name="pasted-movie.png" descr="pasted-movie.png"/>
          <p:cNvPicPr>
            <a:picLocks noChangeAspect="1"/>
          </p:cNvPicPr>
          <p:nvPr/>
        </p:nvPicPr>
        <p:blipFill>
          <a:blip r:embed="rId6">
            <a:extLst/>
          </a:blip>
          <a:srcRect l="0" t="0" r="0" b="92809"/>
          <a:stretch>
            <a:fillRect/>
          </a:stretch>
        </p:blipFill>
        <p:spPr>
          <a:xfrm>
            <a:off x="10668000" y="8145"/>
            <a:ext cx="13753645" cy="8927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90" name="Blippit_Boards_App-17.png" descr="Blippit_Boards_App-17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829851" y="1041905"/>
            <a:ext cx="11430001" cy="2235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1" name="Blippit_Boards_App-18.png" descr="Blippit_Boards_App-18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1836201" y="3593933"/>
            <a:ext cx="11417301" cy="2311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2" name="Blippit_Boards_App-19.png" descr="Blippit_Boards_App-19.pn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1798101" y="6222160"/>
            <a:ext cx="11493501" cy="3289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3" name="Blippit_Boards_App-20.png" descr="Blippit_Boards_App-20.pn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1823501" y="10004325"/>
            <a:ext cx="11442701" cy="28194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02" name="Group"/>
          <p:cNvGrpSpPr/>
          <p:nvPr/>
        </p:nvGrpSpPr>
        <p:grpSpPr>
          <a:xfrm>
            <a:off x="3098686" y="11069197"/>
            <a:ext cx="7463468" cy="1195617"/>
            <a:chOff x="0" y="0"/>
            <a:chExt cx="7463466" cy="1195616"/>
          </a:xfrm>
        </p:grpSpPr>
        <p:grpSp>
          <p:nvGrpSpPr>
            <p:cNvPr id="300" name="Group"/>
            <p:cNvGrpSpPr/>
            <p:nvPr/>
          </p:nvGrpSpPr>
          <p:grpSpPr>
            <a:xfrm>
              <a:off x="0" y="0"/>
              <a:ext cx="7463468" cy="1195617"/>
              <a:chOff x="0" y="0"/>
              <a:chExt cx="7463467" cy="1195616"/>
            </a:xfrm>
          </p:grpSpPr>
          <p:sp>
            <p:nvSpPr>
              <p:cNvPr id="294" name="Terminator"/>
              <p:cNvSpPr/>
              <p:nvPr/>
            </p:nvSpPr>
            <p:spPr>
              <a:xfrm>
                <a:off x="5072234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95" name="Terminator"/>
              <p:cNvSpPr/>
              <p:nvPr/>
            </p:nvSpPr>
            <p:spPr>
              <a:xfrm>
                <a:off x="3765620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96" name="Terminator"/>
              <p:cNvSpPr/>
              <p:nvPr/>
            </p:nvSpPr>
            <p:spPr>
              <a:xfrm>
                <a:off x="2459006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97" name="Terminator"/>
              <p:cNvSpPr/>
              <p:nvPr/>
            </p:nvSpPr>
            <p:spPr>
              <a:xfrm>
                <a:off x="1287962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98" name="Terminator"/>
              <p:cNvSpPr/>
              <p:nvPr/>
            </p:nvSpPr>
            <p:spPr>
              <a:xfrm>
                <a:off x="0" y="0"/>
                <a:ext cx="2391233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99" name="Terminator"/>
              <p:cNvSpPr/>
              <p:nvPr/>
            </p:nvSpPr>
            <p:spPr>
              <a:xfrm>
                <a:off x="2526779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</p:grpSp>
        <p:sp>
          <p:nvSpPr>
            <p:cNvPr id="301" name="Register for a trial or log in to your dashboard via blippitboards.com…"/>
            <p:cNvSpPr txBox="1"/>
            <p:nvPr/>
          </p:nvSpPr>
          <p:spPr>
            <a:xfrm>
              <a:off x="509596" y="75376"/>
              <a:ext cx="6444275" cy="10448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>
                <a:lnSpc>
                  <a:spcPct val="80000"/>
                </a:lnSpc>
                <a:defRPr spc="-64" sz="32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r>
                <a:t>Register for a trial or log in to your dashboard via </a:t>
              </a:r>
              <a:r>
                <a:rPr u="sng">
                  <a:hlinkClick r:id="rId2" invalidUrl="" action="" tgtFrame="" tooltip="" history="1" highlightClick="0" endSnd="0"/>
                </a:rPr>
                <a:t>blippitboards.com</a:t>
              </a:r>
            </a:p>
            <a:p>
              <a:pPr algn="l">
                <a:lnSpc>
                  <a:spcPct val="80000"/>
                </a:lnSpc>
                <a:defRPr spc="-64" sz="32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r>
                <a:t>to use your school dashboard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Rectangle"/>
          <p:cNvSpPr/>
          <p:nvPr/>
        </p:nvSpPr>
        <p:spPr>
          <a:xfrm>
            <a:off x="-11597" y="8145"/>
            <a:ext cx="10900768" cy="1369970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307" name="Rectangle"/>
          <p:cNvSpPr/>
          <p:nvPr/>
        </p:nvSpPr>
        <p:spPr>
          <a:xfrm>
            <a:off x="10670332" y="901441"/>
            <a:ext cx="13749039" cy="12808216"/>
          </a:xfrm>
          <a:prstGeom prst="rect">
            <a:avLst/>
          </a:prstGeom>
          <a:solidFill>
            <a:srgbClr val="9E9E9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308" name="Rectangle"/>
          <p:cNvSpPr/>
          <p:nvPr/>
        </p:nvSpPr>
        <p:spPr>
          <a:xfrm>
            <a:off x="-58400" y="13230259"/>
            <a:ext cx="3415387" cy="4959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309" name="Custom tags can be added on the fly for less common usage"/>
          <p:cNvSpPr txBox="1"/>
          <p:nvPr>
            <p:ph type="title" idx="4294967295"/>
          </p:nvPr>
        </p:nvSpPr>
        <p:spPr>
          <a:xfrm>
            <a:off x="3814864" y="4043900"/>
            <a:ext cx="6875206" cy="4344330"/>
          </a:xfrm>
          <a:prstGeom prst="rect">
            <a:avLst/>
          </a:prstGeom>
        </p:spPr>
        <p:txBody>
          <a:bodyPr anchor="b"/>
          <a:lstStyle/>
          <a:p>
            <a:pPr defTabSz="1438619">
              <a:defRPr spc="-136" sz="6843"/>
            </a:pPr>
            <a:r>
              <a:rPr>
                <a:solidFill>
                  <a:srgbClr val="E83E79"/>
                </a:solidFill>
              </a:rPr>
              <a:t>Custom tags</a:t>
            </a:r>
            <a:r>
              <a:t> can be added on the fly for less common usage </a:t>
            </a:r>
          </a:p>
        </p:txBody>
      </p:sp>
      <p:pic>
        <p:nvPicPr>
          <p:cNvPr id="310" name="blippitboards_diocese_21-1.png" descr="blippitboards_diocese_21-1.png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91009" y="12572443"/>
            <a:ext cx="4013201" cy="584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2" name="Connection Line" descr="Connection Line"/>
          <p:cNvPicPr>
            <a:picLocks noChangeAspect="0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976450" y="2495352"/>
            <a:ext cx="3324128" cy="1586635"/>
          </a:xfrm>
          <a:prstGeom prst="rect">
            <a:avLst/>
          </a:prstGeom>
        </p:spPr>
      </p:pic>
      <p:grpSp>
        <p:nvGrpSpPr>
          <p:cNvPr id="320" name="Group"/>
          <p:cNvGrpSpPr/>
          <p:nvPr/>
        </p:nvGrpSpPr>
        <p:grpSpPr>
          <a:xfrm>
            <a:off x="3098686" y="11069197"/>
            <a:ext cx="7463468" cy="1195617"/>
            <a:chOff x="0" y="0"/>
            <a:chExt cx="7463466" cy="1195616"/>
          </a:xfrm>
        </p:grpSpPr>
        <p:grpSp>
          <p:nvGrpSpPr>
            <p:cNvPr id="318" name="Group"/>
            <p:cNvGrpSpPr/>
            <p:nvPr/>
          </p:nvGrpSpPr>
          <p:grpSpPr>
            <a:xfrm>
              <a:off x="0" y="0"/>
              <a:ext cx="7463467" cy="1195617"/>
              <a:chOff x="0" y="0"/>
              <a:chExt cx="7463466" cy="1195616"/>
            </a:xfrm>
          </p:grpSpPr>
          <p:sp>
            <p:nvSpPr>
              <p:cNvPr id="312" name="Terminator"/>
              <p:cNvSpPr/>
              <p:nvPr/>
            </p:nvSpPr>
            <p:spPr>
              <a:xfrm>
                <a:off x="5072234" y="0"/>
                <a:ext cx="2391233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13" name="Terminator"/>
              <p:cNvSpPr/>
              <p:nvPr/>
            </p:nvSpPr>
            <p:spPr>
              <a:xfrm>
                <a:off x="3765620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14" name="Terminator"/>
              <p:cNvSpPr/>
              <p:nvPr/>
            </p:nvSpPr>
            <p:spPr>
              <a:xfrm>
                <a:off x="2459006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15" name="Terminator"/>
              <p:cNvSpPr/>
              <p:nvPr/>
            </p:nvSpPr>
            <p:spPr>
              <a:xfrm>
                <a:off x="1287962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16" name="Terminator"/>
              <p:cNvSpPr/>
              <p:nvPr/>
            </p:nvSpPr>
            <p:spPr>
              <a:xfrm>
                <a:off x="0" y="0"/>
                <a:ext cx="2391233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17" name="Terminator"/>
              <p:cNvSpPr/>
              <p:nvPr/>
            </p:nvSpPr>
            <p:spPr>
              <a:xfrm>
                <a:off x="2526779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</p:grpSp>
        <p:sp>
          <p:nvSpPr>
            <p:cNvPr id="319" name="Register for a trial or log in to your dashboard via blippitboards.com…"/>
            <p:cNvSpPr txBox="1"/>
            <p:nvPr/>
          </p:nvSpPr>
          <p:spPr>
            <a:xfrm>
              <a:off x="509596" y="75376"/>
              <a:ext cx="6444275" cy="10448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>
                <a:lnSpc>
                  <a:spcPct val="80000"/>
                </a:lnSpc>
                <a:defRPr spc="-64" sz="32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r>
                <a:t>Register for a trial or log in to your dashboard via </a:t>
              </a:r>
              <a:r>
                <a:rPr u="sng">
                  <a:hlinkClick r:id="rId2" invalidUrl="" action="" tgtFrame="" tooltip="" history="1" highlightClick="0" endSnd="0"/>
                </a:rPr>
                <a:t>blippitboards.com</a:t>
              </a:r>
            </a:p>
            <a:p>
              <a:pPr algn="l">
                <a:lnSpc>
                  <a:spcPct val="80000"/>
                </a:lnSpc>
                <a:defRPr spc="-64" sz="32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r>
                <a:t>to use your school dashboard</a:t>
              </a:r>
            </a:p>
          </p:txBody>
        </p:sp>
      </p:grpSp>
      <p:grpSp>
        <p:nvGrpSpPr>
          <p:cNvPr id="327" name="Group"/>
          <p:cNvGrpSpPr/>
          <p:nvPr/>
        </p:nvGrpSpPr>
        <p:grpSpPr>
          <a:xfrm>
            <a:off x="3814864" y="9104903"/>
            <a:ext cx="5103388" cy="1893452"/>
            <a:chOff x="0" y="0"/>
            <a:chExt cx="5103387" cy="1893451"/>
          </a:xfrm>
        </p:grpSpPr>
        <p:pic>
          <p:nvPicPr>
            <p:cNvPr id="321" name="ipad-icon-png-23.png" descr="ipad-icon-png-23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586197" y="0"/>
              <a:ext cx="1893453" cy="18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22" name="Notebook"/>
            <p:cNvSpPr/>
            <p:nvPr/>
          </p:nvSpPr>
          <p:spPr>
            <a:xfrm>
              <a:off x="0" y="235707"/>
              <a:ext cx="2538610" cy="1422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fill="norm" stroke="1" extrusionOk="0">
                  <a:moveTo>
                    <a:pt x="1952" y="0"/>
                  </a:moveTo>
                  <a:cubicBezTo>
                    <a:pt x="1421" y="0"/>
                    <a:pt x="1439" y="771"/>
                    <a:pt x="1439" y="1718"/>
                  </a:cubicBezTo>
                  <a:lnTo>
                    <a:pt x="1439" y="19328"/>
                  </a:lnTo>
                  <a:lnTo>
                    <a:pt x="0" y="19328"/>
                  </a:lnTo>
                  <a:cubicBezTo>
                    <a:pt x="0" y="19328"/>
                    <a:pt x="0" y="19890"/>
                    <a:pt x="0" y="20529"/>
                  </a:cubicBezTo>
                  <a:cubicBezTo>
                    <a:pt x="0" y="21600"/>
                    <a:pt x="190" y="21599"/>
                    <a:pt x="896" y="21599"/>
                  </a:cubicBezTo>
                  <a:lnTo>
                    <a:pt x="10332" y="21599"/>
                  </a:lnTo>
                  <a:lnTo>
                    <a:pt x="11268" y="21599"/>
                  </a:lnTo>
                  <a:lnTo>
                    <a:pt x="20704" y="21599"/>
                  </a:lnTo>
                  <a:cubicBezTo>
                    <a:pt x="21367" y="21599"/>
                    <a:pt x="21600" y="21600"/>
                    <a:pt x="21600" y="20529"/>
                  </a:cubicBezTo>
                  <a:cubicBezTo>
                    <a:pt x="21600" y="19890"/>
                    <a:pt x="21600" y="19328"/>
                    <a:pt x="21600" y="19328"/>
                  </a:cubicBezTo>
                  <a:lnTo>
                    <a:pt x="20161" y="19328"/>
                  </a:lnTo>
                  <a:lnTo>
                    <a:pt x="20161" y="1718"/>
                  </a:lnTo>
                  <a:cubicBezTo>
                    <a:pt x="20161" y="771"/>
                    <a:pt x="20196" y="0"/>
                    <a:pt x="19665" y="0"/>
                  </a:cubicBezTo>
                  <a:lnTo>
                    <a:pt x="1952" y="0"/>
                  </a:lnTo>
                  <a:close/>
                  <a:moveTo>
                    <a:pt x="2475" y="1849"/>
                  </a:moveTo>
                  <a:lnTo>
                    <a:pt x="19125" y="1849"/>
                  </a:lnTo>
                  <a:lnTo>
                    <a:pt x="19125" y="19328"/>
                  </a:lnTo>
                  <a:lnTo>
                    <a:pt x="11268" y="19328"/>
                  </a:lnTo>
                  <a:lnTo>
                    <a:pt x="10332" y="19328"/>
                  </a:lnTo>
                  <a:lnTo>
                    <a:pt x="2475" y="19328"/>
                  </a:lnTo>
                  <a:lnTo>
                    <a:pt x="2475" y="1849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23" name="Phone"/>
            <p:cNvSpPr/>
            <p:nvPr/>
          </p:nvSpPr>
          <p:spPr>
            <a:xfrm>
              <a:off x="4573276" y="584295"/>
              <a:ext cx="530112" cy="109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68" y="0"/>
                  </a:moveTo>
                  <a:cubicBezTo>
                    <a:pt x="934" y="0"/>
                    <a:pt x="0" y="453"/>
                    <a:pt x="0" y="1004"/>
                  </a:cubicBezTo>
                  <a:lnTo>
                    <a:pt x="0" y="20596"/>
                  </a:lnTo>
                  <a:cubicBezTo>
                    <a:pt x="0" y="21152"/>
                    <a:pt x="934" y="21600"/>
                    <a:pt x="2068" y="21600"/>
                  </a:cubicBezTo>
                  <a:lnTo>
                    <a:pt x="19532" y="21600"/>
                  </a:lnTo>
                  <a:cubicBezTo>
                    <a:pt x="20666" y="21600"/>
                    <a:pt x="21600" y="21147"/>
                    <a:pt x="21600" y="20596"/>
                  </a:cubicBezTo>
                  <a:lnTo>
                    <a:pt x="21600" y="1004"/>
                  </a:lnTo>
                  <a:cubicBezTo>
                    <a:pt x="21600" y="453"/>
                    <a:pt x="20677" y="0"/>
                    <a:pt x="19532" y="0"/>
                  </a:cubicBezTo>
                  <a:lnTo>
                    <a:pt x="2068" y="0"/>
                  </a:lnTo>
                  <a:close/>
                  <a:moveTo>
                    <a:pt x="9142" y="1350"/>
                  </a:moveTo>
                  <a:lnTo>
                    <a:pt x="12468" y="1350"/>
                  </a:lnTo>
                  <a:cubicBezTo>
                    <a:pt x="12758" y="1350"/>
                    <a:pt x="12990" y="1463"/>
                    <a:pt x="12990" y="1604"/>
                  </a:cubicBezTo>
                  <a:cubicBezTo>
                    <a:pt x="12990" y="1744"/>
                    <a:pt x="12758" y="1858"/>
                    <a:pt x="12468" y="1858"/>
                  </a:cubicBezTo>
                  <a:lnTo>
                    <a:pt x="9142" y="1858"/>
                  </a:lnTo>
                  <a:cubicBezTo>
                    <a:pt x="8853" y="1858"/>
                    <a:pt x="8621" y="1744"/>
                    <a:pt x="8621" y="1604"/>
                  </a:cubicBezTo>
                  <a:cubicBezTo>
                    <a:pt x="8621" y="1463"/>
                    <a:pt x="8853" y="1350"/>
                    <a:pt x="9142" y="1350"/>
                  </a:cubicBezTo>
                  <a:close/>
                  <a:moveTo>
                    <a:pt x="1477" y="2927"/>
                  </a:moveTo>
                  <a:lnTo>
                    <a:pt x="20123" y="2927"/>
                  </a:lnTo>
                  <a:lnTo>
                    <a:pt x="20123" y="18985"/>
                  </a:lnTo>
                  <a:lnTo>
                    <a:pt x="1477" y="18985"/>
                  </a:lnTo>
                  <a:lnTo>
                    <a:pt x="1477" y="2927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24" name="Tick"/>
            <p:cNvSpPr/>
            <p:nvPr/>
          </p:nvSpPr>
          <p:spPr>
            <a:xfrm>
              <a:off x="946301" y="698755"/>
              <a:ext cx="646008" cy="49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85" fill="norm" stroke="1" extrusionOk="0">
                  <a:moveTo>
                    <a:pt x="19124" y="0"/>
                  </a:moveTo>
                  <a:cubicBezTo>
                    <a:pt x="19093" y="0"/>
                    <a:pt x="19062" y="15"/>
                    <a:pt x="19038" y="46"/>
                  </a:cubicBezTo>
                  <a:lnTo>
                    <a:pt x="7550" y="15019"/>
                  </a:lnTo>
                  <a:cubicBezTo>
                    <a:pt x="7502" y="15081"/>
                    <a:pt x="7426" y="15081"/>
                    <a:pt x="7379" y="15019"/>
                  </a:cubicBezTo>
                  <a:lnTo>
                    <a:pt x="2536" y="8708"/>
                  </a:lnTo>
                  <a:cubicBezTo>
                    <a:pt x="2489" y="8646"/>
                    <a:pt x="2413" y="8646"/>
                    <a:pt x="2365" y="8708"/>
                  </a:cubicBezTo>
                  <a:lnTo>
                    <a:pt x="35" y="11744"/>
                  </a:lnTo>
                  <a:cubicBezTo>
                    <a:pt x="-12" y="11806"/>
                    <a:pt x="-12" y="11907"/>
                    <a:pt x="35" y="11969"/>
                  </a:cubicBezTo>
                  <a:lnTo>
                    <a:pt x="4963" y="18390"/>
                  </a:lnTo>
                  <a:lnTo>
                    <a:pt x="6654" y="20594"/>
                  </a:lnTo>
                  <a:lnTo>
                    <a:pt x="7379" y="21538"/>
                  </a:lnTo>
                  <a:cubicBezTo>
                    <a:pt x="7426" y="21600"/>
                    <a:pt x="7502" y="21600"/>
                    <a:pt x="7550" y="21538"/>
                  </a:cubicBezTo>
                  <a:lnTo>
                    <a:pt x="21541" y="3307"/>
                  </a:lnTo>
                  <a:cubicBezTo>
                    <a:pt x="21588" y="3245"/>
                    <a:pt x="21588" y="3146"/>
                    <a:pt x="21541" y="3085"/>
                  </a:cubicBezTo>
                  <a:lnTo>
                    <a:pt x="19211" y="48"/>
                  </a:lnTo>
                  <a:cubicBezTo>
                    <a:pt x="19186" y="17"/>
                    <a:pt x="19156" y="0"/>
                    <a:pt x="19124" y="0"/>
                  </a:cubicBezTo>
                  <a:close/>
                </a:path>
              </a:pathLst>
            </a:cu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25" name="Tick"/>
            <p:cNvSpPr/>
            <p:nvPr/>
          </p:nvSpPr>
          <p:spPr>
            <a:xfrm>
              <a:off x="3209920" y="698755"/>
              <a:ext cx="646007" cy="49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85" fill="norm" stroke="1" extrusionOk="0">
                  <a:moveTo>
                    <a:pt x="19124" y="0"/>
                  </a:moveTo>
                  <a:cubicBezTo>
                    <a:pt x="19093" y="0"/>
                    <a:pt x="19062" y="15"/>
                    <a:pt x="19038" y="46"/>
                  </a:cubicBezTo>
                  <a:lnTo>
                    <a:pt x="7550" y="15019"/>
                  </a:lnTo>
                  <a:cubicBezTo>
                    <a:pt x="7502" y="15081"/>
                    <a:pt x="7426" y="15081"/>
                    <a:pt x="7379" y="15019"/>
                  </a:cubicBezTo>
                  <a:lnTo>
                    <a:pt x="2536" y="8708"/>
                  </a:lnTo>
                  <a:cubicBezTo>
                    <a:pt x="2489" y="8646"/>
                    <a:pt x="2413" y="8646"/>
                    <a:pt x="2365" y="8708"/>
                  </a:cubicBezTo>
                  <a:lnTo>
                    <a:pt x="35" y="11744"/>
                  </a:lnTo>
                  <a:cubicBezTo>
                    <a:pt x="-12" y="11806"/>
                    <a:pt x="-12" y="11907"/>
                    <a:pt x="35" y="11969"/>
                  </a:cubicBezTo>
                  <a:lnTo>
                    <a:pt x="4963" y="18390"/>
                  </a:lnTo>
                  <a:lnTo>
                    <a:pt x="6654" y="20594"/>
                  </a:lnTo>
                  <a:lnTo>
                    <a:pt x="7379" y="21538"/>
                  </a:lnTo>
                  <a:cubicBezTo>
                    <a:pt x="7426" y="21600"/>
                    <a:pt x="7502" y="21600"/>
                    <a:pt x="7550" y="21538"/>
                  </a:cubicBezTo>
                  <a:lnTo>
                    <a:pt x="21541" y="3307"/>
                  </a:lnTo>
                  <a:cubicBezTo>
                    <a:pt x="21588" y="3245"/>
                    <a:pt x="21588" y="3146"/>
                    <a:pt x="21541" y="3085"/>
                  </a:cubicBezTo>
                  <a:lnTo>
                    <a:pt x="19211" y="48"/>
                  </a:lnTo>
                  <a:cubicBezTo>
                    <a:pt x="19186" y="17"/>
                    <a:pt x="19156" y="0"/>
                    <a:pt x="19124" y="0"/>
                  </a:cubicBezTo>
                  <a:close/>
                </a:path>
              </a:pathLst>
            </a:cu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26" name="Tick"/>
            <p:cNvSpPr/>
            <p:nvPr/>
          </p:nvSpPr>
          <p:spPr>
            <a:xfrm>
              <a:off x="4674162" y="1004113"/>
              <a:ext cx="328340" cy="252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85" fill="norm" stroke="1" extrusionOk="0">
                  <a:moveTo>
                    <a:pt x="19124" y="0"/>
                  </a:moveTo>
                  <a:cubicBezTo>
                    <a:pt x="19093" y="0"/>
                    <a:pt x="19062" y="15"/>
                    <a:pt x="19038" y="46"/>
                  </a:cubicBezTo>
                  <a:lnTo>
                    <a:pt x="7550" y="15019"/>
                  </a:lnTo>
                  <a:cubicBezTo>
                    <a:pt x="7502" y="15081"/>
                    <a:pt x="7426" y="15081"/>
                    <a:pt x="7379" y="15019"/>
                  </a:cubicBezTo>
                  <a:lnTo>
                    <a:pt x="2536" y="8708"/>
                  </a:lnTo>
                  <a:cubicBezTo>
                    <a:pt x="2489" y="8646"/>
                    <a:pt x="2413" y="8646"/>
                    <a:pt x="2365" y="8708"/>
                  </a:cubicBezTo>
                  <a:lnTo>
                    <a:pt x="35" y="11744"/>
                  </a:lnTo>
                  <a:cubicBezTo>
                    <a:pt x="-12" y="11806"/>
                    <a:pt x="-12" y="11907"/>
                    <a:pt x="35" y="11969"/>
                  </a:cubicBezTo>
                  <a:lnTo>
                    <a:pt x="4963" y="18390"/>
                  </a:lnTo>
                  <a:lnTo>
                    <a:pt x="6654" y="20594"/>
                  </a:lnTo>
                  <a:lnTo>
                    <a:pt x="7379" y="21538"/>
                  </a:lnTo>
                  <a:cubicBezTo>
                    <a:pt x="7426" y="21600"/>
                    <a:pt x="7502" y="21600"/>
                    <a:pt x="7550" y="21538"/>
                  </a:cubicBezTo>
                  <a:lnTo>
                    <a:pt x="21541" y="3307"/>
                  </a:lnTo>
                  <a:cubicBezTo>
                    <a:pt x="21588" y="3245"/>
                    <a:pt x="21588" y="3146"/>
                    <a:pt x="21541" y="3085"/>
                  </a:cubicBezTo>
                  <a:lnTo>
                    <a:pt x="19211" y="48"/>
                  </a:lnTo>
                  <a:cubicBezTo>
                    <a:pt x="19186" y="17"/>
                    <a:pt x="19156" y="0"/>
                    <a:pt x="19124" y="0"/>
                  </a:cubicBezTo>
                  <a:close/>
                </a:path>
              </a:pathLst>
            </a:cu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328" name="Head"/>
          <p:cNvSpPr/>
          <p:nvPr/>
        </p:nvSpPr>
        <p:spPr>
          <a:xfrm>
            <a:off x="-5729877" y="949356"/>
            <a:ext cx="9279575" cy="111007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5" h="21600" fill="norm" stroke="1" extrusionOk="0">
                <a:moveTo>
                  <a:pt x="9154" y="0"/>
                </a:moveTo>
                <a:cubicBezTo>
                  <a:pt x="3064" y="0"/>
                  <a:pt x="0" y="3297"/>
                  <a:pt x="0" y="7252"/>
                </a:cubicBezTo>
                <a:cubicBezTo>
                  <a:pt x="0" y="11207"/>
                  <a:pt x="2755" y="14261"/>
                  <a:pt x="3263" y="17024"/>
                </a:cubicBezTo>
                <a:cubicBezTo>
                  <a:pt x="3772" y="19786"/>
                  <a:pt x="1428" y="21600"/>
                  <a:pt x="1428" y="21600"/>
                </a:cubicBezTo>
                <a:lnTo>
                  <a:pt x="13269" y="21600"/>
                </a:lnTo>
                <a:cubicBezTo>
                  <a:pt x="14015" y="18211"/>
                  <a:pt x="15444" y="18832"/>
                  <a:pt x="16687" y="18799"/>
                </a:cubicBezTo>
                <a:cubicBezTo>
                  <a:pt x="17929" y="18767"/>
                  <a:pt x="19467" y="18460"/>
                  <a:pt x="19210" y="17068"/>
                </a:cubicBezTo>
                <a:cubicBezTo>
                  <a:pt x="19036" y="16134"/>
                  <a:pt x="19250" y="15837"/>
                  <a:pt x="19675" y="15341"/>
                </a:cubicBezTo>
                <a:cubicBezTo>
                  <a:pt x="20100" y="14844"/>
                  <a:pt x="19256" y="14402"/>
                  <a:pt x="19256" y="14402"/>
                </a:cubicBezTo>
                <a:lnTo>
                  <a:pt x="19745" y="14169"/>
                </a:lnTo>
                <a:cubicBezTo>
                  <a:pt x="19977" y="14061"/>
                  <a:pt x="20093" y="13835"/>
                  <a:pt x="20035" y="13619"/>
                </a:cubicBezTo>
                <a:cubicBezTo>
                  <a:pt x="20009" y="13533"/>
                  <a:pt x="19982" y="13430"/>
                  <a:pt x="19950" y="13301"/>
                </a:cubicBezTo>
                <a:cubicBezTo>
                  <a:pt x="19847" y="12874"/>
                  <a:pt x="20073" y="12503"/>
                  <a:pt x="20497" y="12373"/>
                </a:cubicBezTo>
                <a:cubicBezTo>
                  <a:pt x="20877" y="12260"/>
                  <a:pt x="21149" y="12098"/>
                  <a:pt x="21342" y="11942"/>
                </a:cubicBezTo>
                <a:cubicBezTo>
                  <a:pt x="21600" y="11737"/>
                  <a:pt x="21600" y="11374"/>
                  <a:pt x="21407" y="11120"/>
                </a:cubicBezTo>
                <a:cubicBezTo>
                  <a:pt x="20705" y="10192"/>
                  <a:pt x="19983" y="9173"/>
                  <a:pt x="19487" y="8520"/>
                </a:cubicBezTo>
                <a:cubicBezTo>
                  <a:pt x="18754" y="7554"/>
                  <a:pt x="19939" y="7036"/>
                  <a:pt x="19572" y="5994"/>
                </a:cubicBezTo>
                <a:cubicBezTo>
                  <a:pt x="18658" y="2406"/>
                  <a:pt x="15959" y="0"/>
                  <a:pt x="9154" y="0"/>
                </a:cubicBezTo>
                <a:close/>
              </a:path>
            </a:pathLst>
          </a:custGeom>
          <a:gradFill>
            <a:gsLst>
              <a:gs pos="0">
                <a:srgbClr val="A946BA"/>
              </a:gs>
              <a:gs pos="100000">
                <a:srgbClr val="E83E79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AB47BC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pic>
        <p:nvPicPr>
          <p:cNvPr id="329" name="pasted-movie.png" descr="pasted-movie.png"/>
          <p:cNvPicPr>
            <a:picLocks noChangeAspect="1"/>
          </p:cNvPicPr>
          <p:nvPr/>
        </p:nvPicPr>
        <p:blipFill>
          <a:blip r:embed="rId6">
            <a:extLst/>
          </a:blip>
          <a:srcRect l="0" t="0" r="0" b="92809"/>
          <a:stretch>
            <a:fillRect/>
          </a:stretch>
        </p:blipFill>
        <p:spPr>
          <a:xfrm>
            <a:off x="10668000" y="8145"/>
            <a:ext cx="13753645" cy="8927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0" name="Blippit_Boards_App-21.png" descr="Blippit_Boards_App-21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574468" y="1362803"/>
            <a:ext cx="11430001" cy="2311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1" name="Blippit_Boards_App-22.png" descr="Blippit_Boards_App-22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1580818" y="4135891"/>
            <a:ext cx="11417301" cy="2705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Rectangle"/>
          <p:cNvSpPr/>
          <p:nvPr/>
        </p:nvSpPr>
        <p:spPr>
          <a:xfrm>
            <a:off x="-11597" y="8145"/>
            <a:ext cx="10900768" cy="1369970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336" name="Rectangle"/>
          <p:cNvSpPr/>
          <p:nvPr/>
        </p:nvSpPr>
        <p:spPr>
          <a:xfrm>
            <a:off x="10670332" y="901441"/>
            <a:ext cx="13749039" cy="12808216"/>
          </a:xfrm>
          <a:prstGeom prst="rect">
            <a:avLst/>
          </a:prstGeom>
          <a:solidFill>
            <a:srgbClr val="D5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337" name="Rectangle"/>
          <p:cNvSpPr/>
          <p:nvPr/>
        </p:nvSpPr>
        <p:spPr>
          <a:xfrm>
            <a:off x="-58400" y="13230259"/>
            <a:ext cx="3415387" cy="4959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338" name="You can have bespoke tag categories created just for your school too!"/>
          <p:cNvSpPr txBox="1"/>
          <p:nvPr>
            <p:ph type="title" idx="4294967295"/>
          </p:nvPr>
        </p:nvSpPr>
        <p:spPr>
          <a:xfrm>
            <a:off x="3814864" y="4043900"/>
            <a:ext cx="6875206" cy="4344330"/>
          </a:xfrm>
          <a:prstGeom prst="rect">
            <a:avLst/>
          </a:prstGeom>
        </p:spPr>
        <p:txBody>
          <a:bodyPr anchor="b"/>
          <a:lstStyle/>
          <a:p>
            <a:pPr defTabSz="1365469">
              <a:defRPr spc="-129" sz="6496"/>
            </a:pPr>
            <a:r>
              <a:t>You can have </a:t>
            </a:r>
            <a:r>
              <a:rPr>
                <a:solidFill>
                  <a:srgbClr val="EC3F7B"/>
                </a:solidFill>
              </a:rPr>
              <a:t>bespoke tag categories</a:t>
            </a:r>
            <a:r>
              <a:t> created just for your school too!</a:t>
            </a:r>
          </a:p>
        </p:txBody>
      </p:sp>
      <p:pic>
        <p:nvPicPr>
          <p:cNvPr id="339" name="blippitboards_diocese_21-1.png" descr="blippitboards_diocese_21-1.png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91009" y="12572443"/>
            <a:ext cx="4013201" cy="584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9" name="Connection Line" descr="Connection Line"/>
          <p:cNvPicPr>
            <a:picLocks noChangeAspect="0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976450" y="2495352"/>
            <a:ext cx="3324128" cy="1586635"/>
          </a:xfrm>
          <a:prstGeom prst="rect">
            <a:avLst/>
          </a:prstGeom>
        </p:spPr>
      </p:pic>
      <p:grpSp>
        <p:nvGrpSpPr>
          <p:cNvPr id="345" name="Group"/>
          <p:cNvGrpSpPr/>
          <p:nvPr/>
        </p:nvGrpSpPr>
        <p:grpSpPr>
          <a:xfrm>
            <a:off x="3814864" y="9104903"/>
            <a:ext cx="4479650" cy="1893452"/>
            <a:chOff x="0" y="0"/>
            <a:chExt cx="4479649" cy="1893451"/>
          </a:xfrm>
        </p:grpSpPr>
        <p:pic>
          <p:nvPicPr>
            <p:cNvPr id="341" name="ipad-icon-png-23.png" descr="ipad-icon-png-23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586197" y="0"/>
              <a:ext cx="1893453" cy="1893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42" name="Notebook"/>
            <p:cNvSpPr/>
            <p:nvPr/>
          </p:nvSpPr>
          <p:spPr>
            <a:xfrm>
              <a:off x="0" y="235707"/>
              <a:ext cx="2538610" cy="1422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fill="norm" stroke="1" extrusionOk="0">
                  <a:moveTo>
                    <a:pt x="1952" y="0"/>
                  </a:moveTo>
                  <a:cubicBezTo>
                    <a:pt x="1421" y="0"/>
                    <a:pt x="1439" y="771"/>
                    <a:pt x="1439" y="1718"/>
                  </a:cubicBezTo>
                  <a:lnTo>
                    <a:pt x="1439" y="19328"/>
                  </a:lnTo>
                  <a:lnTo>
                    <a:pt x="0" y="19328"/>
                  </a:lnTo>
                  <a:cubicBezTo>
                    <a:pt x="0" y="19328"/>
                    <a:pt x="0" y="19890"/>
                    <a:pt x="0" y="20529"/>
                  </a:cubicBezTo>
                  <a:cubicBezTo>
                    <a:pt x="0" y="21600"/>
                    <a:pt x="190" y="21599"/>
                    <a:pt x="896" y="21599"/>
                  </a:cubicBezTo>
                  <a:lnTo>
                    <a:pt x="10332" y="21599"/>
                  </a:lnTo>
                  <a:lnTo>
                    <a:pt x="11268" y="21599"/>
                  </a:lnTo>
                  <a:lnTo>
                    <a:pt x="20704" y="21599"/>
                  </a:lnTo>
                  <a:cubicBezTo>
                    <a:pt x="21367" y="21599"/>
                    <a:pt x="21600" y="21600"/>
                    <a:pt x="21600" y="20529"/>
                  </a:cubicBezTo>
                  <a:cubicBezTo>
                    <a:pt x="21600" y="19890"/>
                    <a:pt x="21600" y="19328"/>
                    <a:pt x="21600" y="19328"/>
                  </a:cubicBezTo>
                  <a:lnTo>
                    <a:pt x="20161" y="19328"/>
                  </a:lnTo>
                  <a:lnTo>
                    <a:pt x="20161" y="1718"/>
                  </a:lnTo>
                  <a:cubicBezTo>
                    <a:pt x="20161" y="771"/>
                    <a:pt x="20196" y="0"/>
                    <a:pt x="19665" y="0"/>
                  </a:cubicBezTo>
                  <a:lnTo>
                    <a:pt x="1952" y="0"/>
                  </a:lnTo>
                  <a:close/>
                  <a:moveTo>
                    <a:pt x="2475" y="1849"/>
                  </a:moveTo>
                  <a:lnTo>
                    <a:pt x="19125" y="1849"/>
                  </a:lnTo>
                  <a:lnTo>
                    <a:pt x="19125" y="19328"/>
                  </a:lnTo>
                  <a:lnTo>
                    <a:pt x="11268" y="19328"/>
                  </a:lnTo>
                  <a:lnTo>
                    <a:pt x="10332" y="19328"/>
                  </a:lnTo>
                  <a:lnTo>
                    <a:pt x="2475" y="19328"/>
                  </a:lnTo>
                  <a:lnTo>
                    <a:pt x="2475" y="1849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43" name="Tick"/>
            <p:cNvSpPr/>
            <p:nvPr/>
          </p:nvSpPr>
          <p:spPr>
            <a:xfrm>
              <a:off x="946301" y="698755"/>
              <a:ext cx="646008" cy="49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85" fill="norm" stroke="1" extrusionOk="0">
                  <a:moveTo>
                    <a:pt x="19124" y="0"/>
                  </a:moveTo>
                  <a:cubicBezTo>
                    <a:pt x="19093" y="0"/>
                    <a:pt x="19062" y="15"/>
                    <a:pt x="19038" y="46"/>
                  </a:cubicBezTo>
                  <a:lnTo>
                    <a:pt x="7550" y="15019"/>
                  </a:lnTo>
                  <a:cubicBezTo>
                    <a:pt x="7502" y="15081"/>
                    <a:pt x="7426" y="15081"/>
                    <a:pt x="7379" y="15019"/>
                  </a:cubicBezTo>
                  <a:lnTo>
                    <a:pt x="2536" y="8708"/>
                  </a:lnTo>
                  <a:cubicBezTo>
                    <a:pt x="2489" y="8646"/>
                    <a:pt x="2413" y="8646"/>
                    <a:pt x="2365" y="8708"/>
                  </a:cubicBezTo>
                  <a:lnTo>
                    <a:pt x="35" y="11744"/>
                  </a:lnTo>
                  <a:cubicBezTo>
                    <a:pt x="-12" y="11806"/>
                    <a:pt x="-12" y="11907"/>
                    <a:pt x="35" y="11969"/>
                  </a:cubicBezTo>
                  <a:lnTo>
                    <a:pt x="4963" y="18390"/>
                  </a:lnTo>
                  <a:lnTo>
                    <a:pt x="6654" y="20594"/>
                  </a:lnTo>
                  <a:lnTo>
                    <a:pt x="7379" y="21538"/>
                  </a:lnTo>
                  <a:cubicBezTo>
                    <a:pt x="7426" y="21600"/>
                    <a:pt x="7502" y="21600"/>
                    <a:pt x="7550" y="21538"/>
                  </a:cubicBezTo>
                  <a:lnTo>
                    <a:pt x="21541" y="3307"/>
                  </a:lnTo>
                  <a:cubicBezTo>
                    <a:pt x="21588" y="3245"/>
                    <a:pt x="21588" y="3146"/>
                    <a:pt x="21541" y="3085"/>
                  </a:cubicBezTo>
                  <a:lnTo>
                    <a:pt x="19211" y="48"/>
                  </a:lnTo>
                  <a:cubicBezTo>
                    <a:pt x="19186" y="17"/>
                    <a:pt x="19156" y="0"/>
                    <a:pt x="19124" y="0"/>
                  </a:cubicBezTo>
                  <a:close/>
                </a:path>
              </a:pathLst>
            </a:cu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44" name="Tick"/>
            <p:cNvSpPr/>
            <p:nvPr/>
          </p:nvSpPr>
          <p:spPr>
            <a:xfrm>
              <a:off x="3209920" y="698755"/>
              <a:ext cx="646007" cy="49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85" fill="norm" stroke="1" extrusionOk="0">
                  <a:moveTo>
                    <a:pt x="19124" y="0"/>
                  </a:moveTo>
                  <a:cubicBezTo>
                    <a:pt x="19093" y="0"/>
                    <a:pt x="19062" y="15"/>
                    <a:pt x="19038" y="46"/>
                  </a:cubicBezTo>
                  <a:lnTo>
                    <a:pt x="7550" y="15019"/>
                  </a:lnTo>
                  <a:cubicBezTo>
                    <a:pt x="7502" y="15081"/>
                    <a:pt x="7426" y="15081"/>
                    <a:pt x="7379" y="15019"/>
                  </a:cubicBezTo>
                  <a:lnTo>
                    <a:pt x="2536" y="8708"/>
                  </a:lnTo>
                  <a:cubicBezTo>
                    <a:pt x="2489" y="8646"/>
                    <a:pt x="2413" y="8646"/>
                    <a:pt x="2365" y="8708"/>
                  </a:cubicBezTo>
                  <a:lnTo>
                    <a:pt x="35" y="11744"/>
                  </a:lnTo>
                  <a:cubicBezTo>
                    <a:pt x="-12" y="11806"/>
                    <a:pt x="-12" y="11907"/>
                    <a:pt x="35" y="11969"/>
                  </a:cubicBezTo>
                  <a:lnTo>
                    <a:pt x="4963" y="18390"/>
                  </a:lnTo>
                  <a:lnTo>
                    <a:pt x="6654" y="20594"/>
                  </a:lnTo>
                  <a:lnTo>
                    <a:pt x="7379" y="21538"/>
                  </a:lnTo>
                  <a:cubicBezTo>
                    <a:pt x="7426" y="21600"/>
                    <a:pt x="7502" y="21600"/>
                    <a:pt x="7550" y="21538"/>
                  </a:cubicBezTo>
                  <a:lnTo>
                    <a:pt x="21541" y="3307"/>
                  </a:lnTo>
                  <a:cubicBezTo>
                    <a:pt x="21588" y="3245"/>
                    <a:pt x="21588" y="3146"/>
                    <a:pt x="21541" y="3085"/>
                  </a:cubicBezTo>
                  <a:lnTo>
                    <a:pt x="19211" y="48"/>
                  </a:lnTo>
                  <a:cubicBezTo>
                    <a:pt x="19186" y="17"/>
                    <a:pt x="19156" y="0"/>
                    <a:pt x="19124" y="0"/>
                  </a:cubicBezTo>
                  <a:close/>
                </a:path>
              </a:pathLst>
            </a:cu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346" name="Head"/>
          <p:cNvSpPr/>
          <p:nvPr/>
        </p:nvSpPr>
        <p:spPr>
          <a:xfrm>
            <a:off x="-5729877" y="949356"/>
            <a:ext cx="9279575" cy="111007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5" h="21600" fill="norm" stroke="1" extrusionOk="0">
                <a:moveTo>
                  <a:pt x="9154" y="0"/>
                </a:moveTo>
                <a:cubicBezTo>
                  <a:pt x="3064" y="0"/>
                  <a:pt x="0" y="3297"/>
                  <a:pt x="0" y="7252"/>
                </a:cubicBezTo>
                <a:cubicBezTo>
                  <a:pt x="0" y="11207"/>
                  <a:pt x="2755" y="14261"/>
                  <a:pt x="3263" y="17024"/>
                </a:cubicBezTo>
                <a:cubicBezTo>
                  <a:pt x="3772" y="19786"/>
                  <a:pt x="1428" y="21600"/>
                  <a:pt x="1428" y="21600"/>
                </a:cubicBezTo>
                <a:lnTo>
                  <a:pt x="13269" y="21600"/>
                </a:lnTo>
                <a:cubicBezTo>
                  <a:pt x="14015" y="18211"/>
                  <a:pt x="15444" y="18832"/>
                  <a:pt x="16687" y="18799"/>
                </a:cubicBezTo>
                <a:cubicBezTo>
                  <a:pt x="17929" y="18767"/>
                  <a:pt x="19467" y="18460"/>
                  <a:pt x="19210" y="17068"/>
                </a:cubicBezTo>
                <a:cubicBezTo>
                  <a:pt x="19036" y="16134"/>
                  <a:pt x="19250" y="15837"/>
                  <a:pt x="19675" y="15341"/>
                </a:cubicBezTo>
                <a:cubicBezTo>
                  <a:pt x="20100" y="14844"/>
                  <a:pt x="19256" y="14402"/>
                  <a:pt x="19256" y="14402"/>
                </a:cubicBezTo>
                <a:lnTo>
                  <a:pt x="19745" y="14169"/>
                </a:lnTo>
                <a:cubicBezTo>
                  <a:pt x="19977" y="14061"/>
                  <a:pt x="20093" y="13835"/>
                  <a:pt x="20035" y="13619"/>
                </a:cubicBezTo>
                <a:cubicBezTo>
                  <a:pt x="20009" y="13533"/>
                  <a:pt x="19982" y="13430"/>
                  <a:pt x="19950" y="13301"/>
                </a:cubicBezTo>
                <a:cubicBezTo>
                  <a:pt x="19847" y="12874"/>
                  <a:pt x="20073" y="12503"/>
                  <a:pt x="20497" y="12373"/>
                </a:cubicBezTo>
                <a:cubicBezTo>
                  <a:pt x="20877" y="12260"/>
                  <a:pt x="21149" y="12098"/>
                  <a:pt x="21342" y="11942"/>
                </a:cubicBezTo>
                <a:cubicBezTo>
                  <a:pt x="21600" y="11737"/>
                  <a:pt x="21600" y="11374"/>
                  <a:pt x="21407" y="11120"/>
                </a:cubicBezTo>
                <a:cubicBezTo>
                  <a:pt x="20705" y="10192"/>
                  <a:pt x="19983" y="9173"/>
                  <a:pt x="19487" y="8520"/>
                </a:cubicBezTo>
                <a:cubicBezTo>
                  <a:pt x="18754" y="7554"/>
                  <a:pt x="19939" y="7036"/>
                  <a:pt x="19572" y="5994"/>
                </a:cubicBezTo>
                <a:cubicBezTo>
                  <a:pt x="18658" y="2406"/>
                  <a:pt x="15959" y="0"/>
                  <a:pt x="9154" y="0"/>
                </a:cubicBezTo>
                <a:close/>
              </a:path>
            </a:pathLst>
          </a:custGeom>
          <a:gradFill>
            <a:gsLst>
              <a:gs pos="0">
                <a:srgbClr val="A946BA"/>
              </a:gs>
              <a:gs pos="100000">
                <a:srgbClr val="E83E79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AB47BC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pic>
        <p:nvPicPr>
          <p:cNvPr id="347" name="pasted-movie.png" descr="pasted-movie.png"/>
          <p:cNvPicPr>
            <a:picLocks noChangeAspect="1"/>
          </p:cNvPicPr>
          <p:nvPr/>
        </p:nvPicPr>
        <p:blipFill>
          <a:blip r:embed="rId6">
            <a:extLst/>
          </a:blip>
          <a:srcRect l="0" t="0" r="0" b="92809"/>
          <a:stretch>
            <a:fillRect/>
          </a:stretch>
        </p:blipFill>
        <p:spPr>
          <a:xfrm>
            <a:off x="10668000" y="8145"/>
            <a:ext cx="13753645" cy="892794"/>
          </a:xfrm>
          <a:prstGeom prst="rect">
            <a:avLst/>
          </a:prstGeom>
          <a:ln w="12700">
            <a:miter lim="400000"/>
          </a:ln>
        </p:spPr>
      </p:pic>
      <p:sp>
        <p:nvSpPr>
          <p:cNvPr id="348" name="Go bespoke!"/>
          <p:cNvSpPr/>
          <p:nvPr/>
        </p:nvSpPr>
        <p:spPr>
          <a:xfrm>
            <a:off x="14012605" y="5319337"/>
            <a:ext cx="8107527" cy="3077326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01600">
            <a:solidFill>
              <a:srgbClr val="000000"/>
            </a:solidFill>
            <a:miter lim="400000"/>
          </a:ln>
          <a:effectLst>
            <a:outerShdw sx="100000" sy="100000" kx="0" ky="0" algn="b" rotWithShape="0" blurRad="355600" dist="0" dir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b="1" sz="5400">
                <a:gradFill flip="none" rotWithShape="1">
                  <a:gsLst>
                    <a:gs pos="0">
                      <a:srgbClr val="EC3F7B"/>
                    </a:gs>
                    <a:gs pos="100000">
                      <a:srgbClr val="AB47BC"/>
                    </a:gs>
                  </a:gsLst>
                  <a:lin ang="10128000" scaled="0"/>
                </a:gradFill>
              </a:defRPr>
            </a:lvl1pPr>
          </a:lstStyle>
          <a:p>
            <a:pPr/>
            <a:r>
              <a:t>Go bespoke!</a:t>
            </a:r>
          </a:p>
        </p:txBody>
      </p:sp>
      <p:sp>
        <p:nvSpPr>
          <p:cNvPr id="349" name="A one-off cost is associated with each bespoke tag category.…"/>
          <p:cNvSpPr txBox="1"/>
          <p:nvPr/>
        </p:nvSpPr>
        <p:spPr>
          <a:xfrm>
            <a:off x="16336349" y="10670294"/>
            <a:ext cx="7786567" cy="2888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 algn="r">
              <a:defRPr spc="-44" sz="2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A one-off cost is associated with each bespoke tag category.  </a:t>
            </a:r>
          </a:p>
          <a:p>
            <a:pPr algn="r">
              <a:defRPr spc="-44" sz="2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Small school £35</a:t>
            </a:r>
          </a:p>
          <a:p>
            <a:pPr algn="r">
              <a:defRPr spc="-44" sz="2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Primary school £45</a:t>
            </a:r>
          </a:p>
          <a:p>
            <a:pPr algn="r">
              <a:defRPr spc="-44" sz="2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Secondary School £60</a:t>
            </a:r>
          </a:p>
          <a:p>
            <a:pPr algn="r">
              <a:defRPr spc="-44" sz="2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</a:p>
          <a:p>
            <a:pPr algn="r">
              <a:defRPr spc="-44" sz="2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(Prices correct as of 2/4/24)</a:t>
            </a:r>
          </a:p>
        </p:txBody>
      </p:sp>
      <p:grpSp>
        <p:nvGrpSpPr>
          <p:cNvPr id="358" name="Group"/>
          <p:cNvGrpSpPr/>
          <p:nvPr/>
        </p:nvGrpSpPr>
        <p:grpSpPr>
          <a:xfrm>
            <a:off x="3098686" y="11069197"/>
            <a:ext cx="7463468" cy="1195617"/>
            <a:chOff x="0" y="0"/>
            <a:chExt cx="7463466" cy="1195616"/>
          </a:xfrm>
        </p:grpSpPr>
        <p:grpSp>
          <p:nvGrpSpPr>
            <p:cNvPr id="356" name="Group"/>
            <p:cNvGrpSpPr/>
            <p:nvPr/>
          </p:nvGrpSpPr>
          <p:grpSpPr>
            <a:xfrm>
              <a:off x="0" y="0"/>
              <a:ext cx="7463468" cy="1195617"/>
              <a:chOff x="0" y="0"/>
              <a:chExt cx="7463467" cy="1195616"/>
            </a:xfrm>
          </p:grpSpPr>
          <p:sp>
            <p:nvSpPr>
              <p:cNvPr id="350" name="Terminator"/>
              <p:cNvSpPr/>
              <p:nvPr/>
            </p:nvSpPr>
            <p:spPr>
              <a:xfrm>
                <a:off x="5072234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51" name="Terminator"/>
              <p:cNvSpPr/>
              <p:nvPr/>
            </p:nvSpPr>
            <p:spPr>
              <a:xfrm>
                <a:off x="3765620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52" name="Terminator"/>
              <p:cNvSpPr/>
              <p:nvPr/>
            </p:nvSpPr>
            <p:spPr>
              <a:xfrm>
                <a:off x="2459006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53" name="Terminator"/>
              <p:cNvSpPr/>
              <p:nvPr/>
            </p:nvSpPr>
            <p:spPr>
              <a:xfrm>
                <a:off x="1287962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54" name="Terminator"/>
              <p:cNvSpPr/>
              <p:nvPr/>
            </p:nvSpPr>
            <p:spPr>
              <a:xfrm>
                <a:off x="0" y="0"/>
                <a:ext cx="2391233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55" name="Terminator"/>
              <p:cNvSpPr/>
              <p:nvPr/>
            </p:nvSpPr>
            <p:spPr>
              <a:xfrm>
                <a:off x="2526779" y="0"/>
                <a:ext cx="2391234" cy="1195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0"/>
                    </a:moveTo>
                    <a:cubicBezTo>
                      <a:pt x="2418" y="0"/>
                      <a:pt x="0" y="4835"/>
                      <a:pt x="0" y="10800"/>
                    </a:cubicBezTo>
                    <a:cubicBezTo>
                      <a:pt x="0" y="16765"/>
                      <a:pt x="2418" y="21600"/>
                      <a:pt x="5400" y="21600"/>
                    </a:cubicBezTo>
                    <a:lnTo>
                      <a:pt x="16200" y="21600"/>
                    </a:lnTo>
                    <a:cubicBezTo>
                      <a:pt x="19182" y="21600"/>
                      <a:pt x="21600" y="16765"/>
                      <a:pt x="21600" y="10800"/>
                    </a:cubicBezTo>
                    <a:cubicBezTo>
                      <a:pt x="21600" y="4835"/>
                      <a:pt x="19182" y="0"/>
                      <a:pt x="16200" y="0"/>
                    </a:cubicBezTo>
                    <a:lnTo>
                      <a:pt x="540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</p:grpSp>
        <p:sp>
          <p:nvSpPr>
            <p:cNvPr id="357" name="Register for a trial or log in to your dashboard via blippitboards.com…"/>
            <p:cNvSpPr txBox="1"/>
            <p:nvPr/>
          </p:nvSpPr>
          <p:spPr>
            <a:xfrm>
              <a:off x="509596" y="75376"/>
              <a:ext cx="6444275" cy="10448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>
                <a:lnSpc>
                  <a:spcPct val="80000"/>
                </a:lnSpc>
                <a:defRPr spc="-64" sz="32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r>
                <a:t>Register for a trial or log in to your dashboard via </a:t>
              </a:r>
              <a:r>
                <a:rPr u="sng">
                  <a:hlinkClick r:id="rId2" invalidUrl="" action="" tgtFrame="" tooltip="" history="1" highlightClick="0" endSnd="0"/>
                </a:rPr>
                <a:t>blippitboards.com</a:t>
              </a:r>
            </a:p>
            <a:p>
              <a:pPr algn="l">
                <a:lnSpc>
                  <a:spcPct val="80000"/>
                </a:lnSpc>
                <a:defRPr spc="-64" sz="32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r>
                <a:t>to use your school dashboard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Rectangle"/>
          <p:cNvSpPr/>
          <p:nvPr/>
        </p:nvSpPr>
        <p:spPr>
          <a:xfrm>
            <a:off x="-11597" y="8145"/>
            <a:ext cx="10900768" cy="13699709"/>
          </a:xfrm>
          <a:prstGeom prst="rect">
            <a:avLst/>
          </a:prstGeom>
          <a:solidFill>
            <a:srgbClr val="F7F7F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363" name="Rectangle"/>
          <p:cNvSpPr/>
          <p:nvPr/>
        </p:nvSpPr>
        <p:spPr>
          <a:xfrm rot="16200000">
            <a:off x="10722767" y="100844"/>
            <a:ext cx="13776930" cy="13556858"/>
          </a:xfrm>
          <a:prstGeom prst="rect">
            <a:avLst/>
          </a:prstGeom>
          <a:gradFill>
            <a:gsLst>
              <a:gs pos="0">
                <a:srgbClr val="D5D5D5"/>
              </a:gs>
              <a:gs pos="100000">
                <a:srgbClr val="FDFFFF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364" name="Blippit Boards…"/>
          <p:cNvSpPr txBox="1"/>
          <p:nvPr>
            <p:ph type="ctrTitle"/>
          </p:nvPr>
        </p:nvSpPr>
        <p:spPr>
          <a:xfrm>
            <a:off x="2157413" y="10059279"/>
            <a:ext cx="7568961" cy="1854085"/>
          </a:xfrm>
          <a:prstGeom prst="rect">
            <a:avLst/>
          </a:prstGeom>
          <a:effectLst>
            <a:outerShdw sx="100000" sy="100000" kx="0" ky="0" algn="b" rotWithShape="0" blurRad="63500" dist="28584" dir="5400000">
              <a:srgbClr val="FFFFFF">
                <a:alpha val="50000"/>
              </a:srgbClr>
            </a:outerShdw>
          </a:effectLst>
        </p:spPr>
        <p:txBody>
          <a:bodyPr/>
          <a:lstStyle/>
          <a:p>
            <a:pPr defTabSz="1316703">
              <a:defRPr spc="0" sz="6264"/>
            </a:pPr>
            <a:r>
              <a:t>Blippit Boards</a:t>
            </a:r>
          </a:p>
          <a:p>
            <a:pPr defTabSz="1316703">
              <a:defRPr spc="0" sz="6264"/>
            </a:pPr>
            <a:r>
              <a:t>for Subject Leaders</a:t>
            </a:r>
          </a:p>
        </p:txBody>
      </p:sp>
      <p:sp>
        <p:nvSpPr>
          <p:cNvPr id="365" name="blippitboards.com"/>
          <p:cNvSpPr txBox="1"/>
          <p:nvPr>
            <p:ph type="subTitle" sz="quarter" idx="1"/>
          </p:nvPr>
        </p:nvSpPr>
        <p:spPr>
          <a:xfrm>
            <a:off x="2049158" y="12161739"/>
            <a:ext cx="6779258" cy="148659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1800"/>
              </a:spcBef>
              <a:defRPr b="0" spc="104" sz="5200" u="sng">
                <a:latin typeface="Manrope SemiBold"/>
                <a:ea typeface="Manrope SemiBold"/>
                <a:cs typeface="Manrope SemiBold"/>
                <a:sym typeface="Manrope SemiBold"/>
                <a:hlinkClick r:id="rId2" invalidUrl="" action="" tgtFrame="" tooltip="" history="1" highlightClick="0" endSnd="0"/>
              </a:defRPr>
            </a:lvl1pPr>
          </a:lstStyle>
          <a:p>
            <a:pPr>
              <a:defRPr u="none"/>
            </a:pPr>
            <a:r>
              <a:rPr u="sng">
                <a:hlinkClick r:id="rId2" invalidUrl="" action="" tgtFrame="" tooltip="" history="1" highlightClick="0" endSnd="0"/>
              </a:rPr>
              <a:t>blippitboards.com</a:t>
            </a:r>
          </a:p>
        </p:txBody>
      </p:sp>
      <p:pic>
        <p:nvPicPr>
          <p:cNvPr id="366" name="TPAwards2022Finalist.png" descr="TPAwards2022Finalist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615274" y="8828630"/>
            <a:ext cx="1991917" cy="1742684"/>
          </a:xfrm>
          <a:prstGeom prst="rect">
            <a:avLst/>
          </a:prstGeom>
          <a:ln w="12700">
            <a:miter lim="400000"/>
          </a:ln>
        </p:spPr>
      </p:pic>
      <p:sp>
        <p:nvSpPr>
          <p:cNvPr id="367" name="Includes support for evidence gathering, monitoring &amp; reporting on Eco-Schools, Global Neighbours, Forest School, SIAMS, SMSC, Learning Outside the Classroom &amp; more."/>
          <p:cNvSpPr txBox="1"/>
          <p:nvPr/>
        </p:nvSpPr>
        <p:spPr>
          <a:xfrm rot="21600000">
            <a:off x="11531136" y="11233944"/>
            <a:ext cx="12160192" cy="21094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150000"/>
              </a:lnSpc>
              <a:defRPr sz="3400">
                <a:solidFill>
                  <a:srgbClr val="000000"/>
                </a:solidFill>
              </a:defRPr>
            </a:lvl1pPr>
          </a:lstStyle>
          <a:p>
            <a:pPr/>
            <a:r>
              <a:t>Includes support for evidence gathering, monitoring &amp; reporting on Eco-Schools, Global Neighbours, Forest School, SIAMS, SMSC, Learning Outside the Classroom &amp; more.</a:t>
            </a:r>
          </a:p>
        </p:txBody>
      </p:sp>
      <p:sp>
        <p:nvSpPr>
          <p:cNvPr id="368" name="Rounded Rectangle"/>
          <p:cNvSpPr/>
          <p:nvPr/>
        </p:nvSpPr>
        <p:spPr>
          <a:xfrm>
            <a:off x="16140024" y="5408064"/>
            <a:ext cx="2942418" cy="2942418"/>
          </a:xfrm>
          <a:prstGeom prst="roundRect">
            <a:avLst>
              <a:gd name="adj" fmla="val 9050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pic>
        <p:nvPicPr>
          <p:cNvPr id="369" name="appicon_opt.jpeg" descr="appicon_opt.jpeg">
            <a:hlinkClick r:id="rId4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6324504" y="5592544"/>
            <a:ext cx="2573457" cy="2573457"/>
          </a:xfrm>
          <a:prstGeom prst="rect">
            <a:avLst/>
          </a:prstGeom>
          <a:ln w="12700">
            <a:miter lim="400000"/>
          </a:ln>
        </p:spPr>
      </p:pic>
      <p:sp>
        <p:nvSpPr>
          <p:cNvPr id="370" name="Bar Chart"/>
          <p:cNvSpPr/>
          <p:nvPr/>
        </p:nvSpPr>
        <p:spPr>
          <a:xfrm>
            <a:off x="2049158" y="1922412"/>
            <a:ext cx="7447699" cy="74279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4" y="0"/>
                </a:moveTo>
                <a:cubicBezTo>
                  <a:pt x="87" y="0"/>
                  <a:pt x="0" y="87"/>
                  <a:pt x="0" y="194"/>
                </a:cubicBezTo>
                <a:lnTo>
                  <a:pt x="0" y="21404"/>
                </a:lnTo>
                <a:cubicBezTo>
                  <a:pt x="0" y="21511"/>
                  <a:pt x="87" y="21600"/>
                  <a:pt x="194" y="21600"/>
                </a:cubicBezTo>
                <a:lnTo>
                  <a:pt x="21406" y="21600"/>
                </a:lnTo>
                <a:cubicBezTo>
                  <a:pt x="21513" y="21600"/>
                  <a:pt x="21600" y="21511"/>
                  <a:pt x="21600" y="21404"/>
                </a:cubicBezTo>
                <a:lnTo>
                  <a:pt x="21600" y="20822"/>
                </a:lnTo>
                <a:cubicBezTo>
                  <a:pt x="21600" y="20715"/>
                  <a:pt x="21513" y="20628"/>
                  <a:pt x="21406" y="20628"/>
                </a:cubicBezTo>
                <a:lnTo>
                  <a:pt x="1163" y="20628"/>
                </a:lnTo>
                <a:cubicBezTo>
                  <a:pt x="1057" y="20628"/>
                  <a:pt x="970" y="20539"/>
                  <a:pt x="970" y="20432"/>
                </a:cubicBezTo>
                <a:lnTo>
                  <a:pt x="970" y="194"/>
                </a:lnTo>
                <a:cubicBezTo>
                  <a:pt x="970" y="87"/>
                  <a:pt x="883" y="0"/>
                  <a:pt x="776" y="0"/>
                </a:cubicBezTo>
                <a:lnTo>
                  <a:pt x="194" y="0"/>
                </a:lnTo>
                <a:close/>
                <a:moveTo>
                  <a:pt x="16860" y="3004"/>
                </a:moveTo>
                <a:lnTo>
                  <a:pt x="16860" y="19065"/>
                </a:lnTo>
                <a:lnTo>
                  <a:pt x="19553" y="19065"/>
                </a:lnTo>
                <a:lnTo>
                  <a:pt x="19553" y="3004"/>
                </a:lnTo>
                <a:lnTo>
                  <a:pt x="16860" y="3004"/>
                </a:lnTo>
                <a:close/>
                <a:moveTo>
                  <a:pt x="7272" y="6922"/>
                </a:moveTo>
                <a:lnTo>
                  <a:pt x="7272" y="19065"/>
                </a:lnTo>
                <a:lnTo>
                  <a:pt x="9965" y="19065"/>
                </a:lnTo>
                <a:lnTo>
                  <a:pt x="9965" y="6922"/>
                </a:lnTo>
                <a:lnTo>
                  <a:pt x="7272" y="6922"/>
                </a:lnTo>
                <a:close/>
                <a:moveTo>
                  <a:pt x="12066" y="10127"/>
                </a:moveTo>
                <a:lnTo>
                  <a:pt x="12066" y="19065"/>
                </a:lnTo>
                <a:lnTo>
                  <a:pt x="14759" y="19065"/>
                </a:lnTo>
                <a:lnTo>
                  <a:pt x="14759" y="10127"/>
                </a:lnTo>
                <a:lnTo>
                  <a:pt x="12066" y="10127"/>
                </a:lnTo>
                <a:close/>
                <a:moveTo>
                  <a:pt x="2478" y="15151"/>
                </a:moveTo>
                <a:lnTo>
                  <a:pt x="2478" y="19065"/>
                </a:lnTo>
                <a:lnTo>
                  <a:pt x="5171" y="19065"/>
                </a:lnTo>
                <a:lnTo>
                  <a:pt x="5171" y="15151"/>
                </a:lnTo>
                <a:lnTo>
                  <a:pt x="2478" y="15151"/>
                </a:lnTo>
                <a:close/>
              </a:path>
            </a:pathLst>
          </a:custGeom>
          <a:gradFill>
            <a:gsLst>
              <a:gs pos="0">
                <a:srgbClr val="AB47BC"/>
              </a:gs>
              <a:gs pos="100000">
                <a:srgbClr val="EC3F7B"/>
              </a:gs>
            </a:gsLst>
            <a:lin ang="102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